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8" r:id="rId3"/>
    <p:sldId id="259" r:id="rId4"/>
    <p:sldId id="260" r:id="rId5"/>
    <p:sldId id="323" r:id="rId6"/>
    <p:sldId id="334" r:id="rId7"/>
    <p:sldId id="330" r:id="rId8"/>
    <p:sldId id="331" r:id="rId9"/>
    <p:sldId id="333" r:id="rId10"/>
    <p:sldId id="332" r:id="rId11"/>
    <p:sldId id="312" r:id="rId12"/>
    <p:sldId id="310" r:id="rId13"/>
    <p:sldId id="335" r:id="rId14"/>
    <p:sldId id="313" r:id="rId15"/>
    <p:sldId id="314" r:id="rId16"/>
    <p:sldId id="311" r:id="rId17"/>
    <p:sldId id="315" r:id="rId18"/>
    <p:sldId id="336" r:id="rId19"/>
    <p:sldId id="337" r:id="rId20"/>
    <p:sldId id="294" r:id="rId21"/>
    <p:sldId id="324" r:id="rId22"/>
    <p:sldId id="317" r:id="rId23"/>
    <p:sldId id="318" r:id="rId24"/>
    <p:sldId id="319" r:id="rId25"/>
    <p:sldId id="320" r:id="rId26"/>
    <p:sldId id="339" r:id="rId27"/>
    <p:sldId id="340" r:id="rId28"/>
    <p:sldId id="341" r:id="rId29"/>
    <p:sldId id="342" r:id="rId30"/>
    <p:sldId id="328" r:id="rId31"/>
    <p:sldId id="316" r:id="rId32"/>
    <p:sldId id="322" r:id="rId33"/>
    <p:sldId id="326" r:id="rId34"/>
    <p:sldId id="327" r:id="rId35"/>
    <p:sldId id="329" r:id="rId36"/>
    <p:sldId id="321" r:id="rId37"/>
    <p:sldId id="295" r:id="rId38"/>
    <p:sldId id="30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70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68" userDrawn="1">
          <p15:clr>
            <a:srgbClr val="A4A3A4"/>
          </p15:clr>
        </p15:guide>
        <p15:guide id="6" orient="horz" pos="459" userDrawn="1">
          <p15:clr>
            <a:srgbClr val="A4A3A4"/>
          </p15:clr>
        </p15:guide>
        <p15:guide id="9" orient="horz" pos="4224" userDrawn="1">
          <p15:clr>
            <a:srgbClr val="A4A3A4"/>
          </p15:clr>
        </p15:guide>
        <p15:guide id="10" pos="1323" userDrawn="1">
          <p15:clr>
            <a:srgbClr val="A4A3A4"/>
          </p15:clr>
        </p15:guide>
        <p15:guide id="11" orient="horz" pos="4320" userDrawn="1">
          <p15:clr>
            <a:srgbClr val="A4A3A4"/>
          </p15:clr>
        </p15:guide>
        <p15:guide id="12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198"/>
    <a:srgbClr val="69F6FD"/>
    <a:srgbClr val="D9D9D9"/>
    <a:srgbClr val="4472C4"/>
    <a:srgbClr val="E7E6E6"/>
    <a:srgbClr val="A1A1A1"/>
    <a:srgbClr val="7AB216"/>
    <a:srgbClr val="61AD15"/>
    <a:srgbClr val="37620C"/>
    <a:srgbClr val="85B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13" autoAdjust="0"/>
  </p:normalViewPr>
  <p:slideViewPr>
    <p:cSldViewPr snapToGrid="0" showGuides="1">
      <p:cViewPr varScale="1">
        <p:scale>
          <a:sx n="75" d="100"/>
          <a:sy n="75" d="100"/>
        </p:scale>
        <p:origin x="324" y="52"/>
      </p:cViewPr>
      <p:guideLst>
        <p:guide pos="370"/>
        <p:guide pos="7287"/>
        <p:guide orient="horz" pos="368"/>
        <p:guide orient="horz" pos="459"/>
        <p:guide orient="horz" pos="4224"/>
        <p:guide pos="1323"/>
        <p:guide orient="horz" pos="4320"/>
        <p:guide orient="horz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60870-2397-4F69-B22D-72F86D050C90}" type="datetimeFigureOut">
              <a:rPr lang="zh-CN" altLang="en-US" smtClean="0"/>
              <a:t>2019/4/22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7998-E5AB-488F-8E05-F462751E19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85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57998-E5AB-488F-8E05-F462751E196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79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57998-E5AB-488F-8E05-F462751E196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74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60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12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4957C9-D725-4B3C-A52B-FB980A622E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640" b="7640"/>
          <a:stretch/>
        </p:blipFill>
        <p:spPr>
          <a:xfrm>
            <a:off x="0" y="0"/>
            <a:ext cx="12191999" cy="6858129"/>
          </a:xfrm>
          <a:prstGeom prst="rect">
            <a:avLst/>
          </a:prstGeom>
        </p:spPr>
      </p:pic>
      <p:sp>
        <p:nvSpPr>
          <p:cNvPr id="4" name="Rectangle 12">
            <a:extLst>
              <a:ext uri="{FF2B5EF4-FFF2-40B4-BE49-F238E27FC236}">
                <a16:creationId xmlns:a16="http://schemas.microsoft.com/office/drawing/2014/main" id="{908007CC-98B3-47F6-BF15-6E34587650C8}"/>
              </a:ext>
            </a:extLst>
          </p:cNvPr>
          <p:cNvSpPr/>
          <p:nvPr userDrawn="1"/>
        </p:nvSpPr>
        <p:spPr>
          <a:xfrm>
            <a:off x="0" y="0"/>
            <a:ext cx="12191999" cy="6858129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E1B6A8-F4FF-4A67-A108-924586C3E9FF}"/>
              </a:ext>
            </a:extLst>
          </p:cNvPr>
          <p:cNvSpPr txBox="1"/>
          <p:nvPr userDrawn="1"/>
        </p:nvSpPr>
        <p:spPr>
          <a:xfrm>
            <a:off x="2191474" y="1151518"/>
            <a:ext cx="780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5564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版权声明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C75A87-B976-47E4-BE38-1FD33D8F4909}"/>
              </a:ext>
            </a:extLst>
          </p:cNvPr>
          <p:cNvGrpSpPr/>
          <p:nvPr userDrawn="1"/>
        </p:nvGrpSpPr>
        <p:grpSpPr>
          <a:xfrm>
            <a:off x="1787710" y="2244532"/>
            <a:ext cx="8616580" cy="2913068"/>
            <a:chOff x="1097280" y="2244532"/>
            <a:chExt cx="8616580" cy="291306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38C0AEA-843C-4DB7-AACC-2C29F639885C}"/>
                </a:ext>
              </a:extLst>
            </p:cNvPr>
            <p:cNvSpPr txBox="1"/>
            <p:nvPr/>
          </p:nvSpPr>
          <p:spPr>
            <a:xfrm>
              <a:off x="1097280" y="2244532"/>
              <a:ext cx="8616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1755648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本套</a:t>
              </a:r>
              <a:r>
                <a:rPr lang="en-US" altLang="zh-CN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模板由绎奇传媒（全称“南京绎奇广告传媒有限公司”）原创设计，版权归绎奇传媒所有。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86794C9-2609-4CC0-B8FA-AC8AF85ACF4D}"/>
                </a:ext>
              </a:extLst>
            </p:cNvPr>
            <p:cNvSpPr txBox="1"/>
            <p:nvPr/>
          </p:nvSpPr>
          <p:spPr>
            <a:xfrm>
              <a:off x="1097280" y="3100902"/>
              <a:ext cx="86165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1755648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本套</a:t>
              </a:r>
              <a:r>
                <a:rPr lang="en-US" altLang="zh-CN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模板作为微信公众号“有书”（账号主体：北京万维之道信息技术有限公司）在售的线上课程</a:t>
              </a:r>
              <a:r>
                <a:rPr lang="en-US" altLang="zh-CN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《</a:t>
              </a: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工作型</a:t>
              </a:r>
              <a:r>
                <a:rPr lang="en-US" altLang="zh-CN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速成宝典</a:t>
              </a:r>
              <a:r>
                <a:rPr lang="en-US" altLang="zh-CN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》</a:t>
              </a: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之附加资料，仅供该课程的购买者个人使用和学习。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3D6B93-6393-4D30-AB6C-3AFA9D7C1F4C}"/>
                </a:ext>
              </a:extLst>
            </p:cNvPr>
            <p:cNvSpPr txBox="1"/>
            <p:nvPr/>
          </p:nvSpPr>
          <p:spPr>
            <a:xfrm>
              <a:off x="1097280" y="4234270"/>
              <a:ext cx="86165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1755648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未经绎奇传媒书面许可，严禁任何人、机构或组织将本套</a:t>
              </a:r>
              <a:r>
                <a:rPr lang="en-US" altLang="zh-CN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源文件公开传播，包括但不限于在微信公众号、新浪微博以及各大网络论坛、贴吧、商城等进行的任何形式的源文件发放。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24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46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图片 803">
            <a:extLst>
              <a:ext uri="{FF2B5EF4-FFF2-40B4-BE49-F238E27FC236}">
                <a16:creationId xmlns:a16="http://schemas.microsoft.com/office/drawing/2014/main" id="{843057A0-10AD-40A4-AA1C-602A772B6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" t="1306" r="920" b="15054"/>
          <a:stretch/>
        </p:blipFill>
        <p:spPr>
          <a:xfrm>
            <a:off x="0" y="782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矩形 792">
            <a:extLst>
              <a:ext uri="{FF2B5EF4-FFF2-40B4-BE49-F238E27FC236}">
                <a16:creationId xmlns:a16="http://schemas.microsoft.com/office/drawing/2014/main" id="{1914635A-A744-4FC8-86C9-3FEA090C5BAD}"/>
              </a:ext>
            </a:extLst>
          </p:cNvPr>
          <p:cNvSpPr/>
          <p:nvPr/>
        </p:nvSpPr>
        <p:spPr>
          <a:xfrm rot="5400000">
            <a:off x="9589092" y="316283"/>
            <a:ext cx="2953949" cy="2277270"/>
          </a:xfrm>
          <a:custGeom>
            <a:avLst/>
            <a:gdLst>
              <a:gd name="connsiteX0" fmla="*/ 0 w 10902110"/>
              <a:gd name="connsiteY0" fmla="*/ 0 h 5753100"/>
              <a:gd name="connsiteX1" fmla="*/ 10902110 w 10902110"/>
              <a:gd name="connsiteY1" fmla="*/ 0 h 5753100"/>
              <a:gd name="connsiteX2" fmla="*/ 10902110 w 10902110"/>
              <a:gd name="connsiteY2" fmla="*/ 5753100 h 5753100"/>
              <a:gd name="connsiteX3" fmla="*/ 0 w 10902110"/>
              <a:gd name="connsiteY3" fmla="*/ 5753100 h 5753100"/>
              <a:gd name="connsiteX4" fmla="*/ 0 w 10902110"/>
              <a:gd name="connsiteY4" fmla="*/ 0 h 5753100"/>
              <a:gd name="connsiteX0" fmla="*/ 0 w 10991010"/>
              <a:gd name="connsiteY0" fmla="*/ 0 h 5753100"/>
              <a:gd name="connsiteX1" fmla="*/ 10902110 w 10991010"/>
              <a:gd name="connsiteY1" fmla="*/ 0 h 5753100"/>
              <a:gd name="connsiteX2" fmla="*/ 10991010 w 10991010"/>
              <a:gd name="connsiteY2" fmla="*/ 5410200 h 5753100"/>
              <a:gd name="connsiteX3" fmla="*/ 0 w 10991010"/>
              <a:gd name="connsiteY3" fmla="*/ 5753100 h 5753100"/>
              <a:gd name="connsiteX4" fmla="*/ 0 w 10991010"/>
              <a:gd name="connsiteY4" fmla="*/ 0 h 5753100"/>
              <a:gd name="connsiteX0" fmla="*/ 0 w 10902110"/>
              <a:gd name="connsiteY0" fmla="*/ 0 h 5753100"/>
              <a:gd name="connsiteX1" fmla="*/ 10902110 w 10902110"/>
              <a:gd name="connsiteY1" fmla="*/ 0 h 5753100"/>
              <a:gd name="connsiteX2" fmla="*/ 0 w 10902110"/>
              <a:gd name="connsiteY2" fmla="*/ 5753100 h 5753100"/>
              <a:gd name="connsiteX3" fmla="*/ 0 w 10902110"/>
              <a:gd name="connsiteY3" fmla="*/ 0 h 5753100"/>
              <a:gd name="connsiteX0" fmla="*/ 0 w 10902110"/>
              <a:gd name="connsiteY0" fmla="*/ 0 h 4076700"/>
              <a:gd name="connsiteX1" fmla="*/ 10902110 w 10902110"/>
              <a:gd name="connsiteY1" fmla="*/ 0 h 4076700"/>
              <a:gd name="connsiteX2" fmla="*/ 0 w 10902110"/>
              <a:gd name="connsiteY2" fmla="*/ 4076700 h 4076700"/>
              <a:gd name="connsiteX3" fmla="*/ 0 w 10902110"/>
              <a:gd name="connsiteY3" fmla="*/ 0 h 4076700"/>
              <a:gd name="connsiteX0" fmla="*/ 0 w 10902110"/>
              <a:gd name="connsiteY0" fmla="*/ 0 h 4057650"/>
              <a:gd name="connsiteX1" fmla="*/ 10902110 w 10902110"/>
              <a:gd name="connsiteY1" fmla="*/ 0 h 4057650"/>
              <a:gd name="connsiteX2" fmla="*/ 0 w 10902110"/>
              <a:gd name="connsiteY2" fmla="*/ 4057650 h 4057650"/>
              <a:gd name="connsiteX3" fmla="*/ 0 w 10902110"/>
              <a:gd name="connsiteY3" fmla="*/ 0 h 4057650"/>
              <a:gd name="connsiteX0" fmla="*/ 0 w 10902110"/>
              <a:gd name="connsiteY0" fmla="*/ 0 h 4057650"/>
              <a:gd name="connsiteX1" fmla="*/ 10902110 w 10902110"/>
              <a:gd name="connsiteY1" fmla="*/ 0 h 4057650"/>
              <a:gd name="connsiteX2" fmla="*/ 4099218 w 10902110"/>
              <a:gd name="connsiteY2" fmla="*/ 2533650 h 4057650"/>
              <a:gd name="connsiteX3" fmla="*/ 0 w 10902110"/>
              <a:gd name="connsiteY3" fmla="*/ 4057650 h 4057650"/>
              <a:gd name="connsiteX4" fmla="*/ 0 w 10902110"/>
              <a:gd name="connsiteY4" fmla="*/ 0 h 4057650"/>
              <a:gd name="connsiteX0" fmla="*/ 0 w 10902110"/>
              <a:gd name="connsiteY0" fmla="*/ 0 h 5105400"/>
              <a:gd name="connsiteX1" fmla="*/ 10902110 w 10902110"/>
              <a:gd name="connsiteY1" fmla="*/ 0 h 5105400"/>
              <a:gd name="connsiteX2" fmla="*/ 2899068 w 10902110"/>
              <a:gd name="connsiteY2" fmla="*/ 5105400 h 5105400"/>
              <a:gd name="connsiteX3" fmla="*/ 0 w 10902110"/>
              <a:gd name="connsiteY3" fmla="*/ 4057650 h 5105400"/>
              <a:gd name="connsiteX4" fmla="*/ 0 w 10902110"/>
              <a:gd name="connsiteY4" fmla="*/ 0 h 5105400"/>
              <a:gd name="connsiteX0" fmla="*/ 0 w 10111535"/>
              <a:gd name="connsiteY0" fmla="*/ 0 h 5105400"/>
              <a:gd name="connsiteX1" fmla="*/ 10111535 w 10111535"/>
              <a:gd name="connsiteY1" fmla="*/ 0 h 5105400"/>
              <a:gd name="connsiteX2" fmla="*/ 2899068 w 10111535"/>
              <a:gd name="connsiteY2" fmla="*/ 5105400 h 5105400"/>
              <a:gd name="connsiteX3" fmla="*/ 0 w 10111535"/>
              <a:gd name="connsiteY3" fmla="*/ 4057650 h 5105400"/>
              <a:gd name="connsiteX4" fmla="*/ 0 w 10111535"/>
              <a:gd name="connsiteY4" fmla="*/ 0 h 5105400"/>
              <a:gd name="connsiteX0" fmla="*/ 0 w 10111535"/>
              <a:gd name="connsiteY0" fmla="*/ 0 h 4057650"/>
              <a:gd name="connsiteX1" fmla="*/ 10111535 w 10111535"/>
              <a:gd name="connsiteY1" fmla="*/ 0 h 4057650"/>
              <a:gd name="connsiteX2" fmla="*/ 3197549 w 10111535"/>
              <a:gd name="connsiteY2" fmla="*/ 3023399 h 4057650"/>
              <a:gd name="connsiteX3" fmla="*/ 0 w 10111535"/>
              <a:gd name="connsiteY3" fmla="*/ 4057650 h 4057650"/>
              <a:gd name="connsiteX4" fmla="*/ 0 w 10111535"/>
              <a:gd name="connsiteY4" fmla="*/ 0 h 4057650"/>
              <a:gd name="connsiteX0" fmla="*/ 0 w 10111535"/>
              <a:gd name="connsiteY0" fmla="*/ 0 h 4057650"/>
              <a:gd name="connsiteX1" fmla="*/ 10111535 w 10111535"/>
              <a:gd name="connsiteY1" fmla="*/ 0 h 4057650"/>
              <a:gd name="connsiteX2" fmla="*/ 0 w 10111535"/>
              <a:gd name="connsiteY2" fmla="*/ 4057650 h 4057650"/>
              <a:gd name="connsiteX3" fmla="*/ 0 w 10111535"/>
              <a:gd name="connsiteY3" fmla="*/ 0 h 4057650"/>
              <a:gd name="connsiteX0" fmla="*/ 0 w 10111535"/>
              <a:gd name="connsiteY0" fmla="*/ 0 h 4040782"/>
              <a:gd name="connsiteX1" fmla="*/ 10111535 w 10111535"/>
              <a:gd name="connsiteY1" fmla="*/ 0 h 4040782"/>
              <a:gd name="connsiteX2" fmla="*/ 32646 w 10111535"/>
              <a:gd name="connsiteY2" fmla="*/ 4040782 h 4040782"/>
              <a:gd name="connsiteX3" fmla="*/ 0 w 10111535"/>
              <a:gd name="connsiteY3" fmla="*/ 0 h 4040782"/>
              <a:gd name="connsiteX0" fmla="*/ 0 w 10111535"/>
              <a:gd name="connsiteY0" fmla="*/ 0 h 3720289"/>
              <a:gd name="connsiteX1" fmla="*/ 10111535 w 10111535"/>
              <a:gd name="connsiteY1" fmla="*/ 0 h 3720289"/>
              <a:gd name="connsiteX2" fmla="*/ 32651 w 10111535"/>
              <a:gd name="connsiteY2" fmla="*/ 3720288 h 3720289"/>
              <a:gd name="connsiteX3" fmla="*/ 0 w 10111535"/>
              <a:gd name="connsiteY3" fmla="*/ 0 h 3720289"/>
              <a:gd name="connsiteX0" fmla="*/ 0 w 10111535"/>
              <a:gd name="connsiteY0" fmla="*/ 0 h 3720287"/>
              <a:gd name="connsiteX1" fmla="*/ 10111535 w 10111535"/>
              <a:gd name="connsiteY1" fmla="*/ 0 h 3720287"/>
              <a:gd name="connsiteX2" fmla="*/ 347938 w 10111535"/>
              <a:gd name="connsiteY2" fmla="*/ 3592897 h 3720287"/>
              <a:gd name="connsiteX3" fmla="*/ 32651 w 10111535"/>
              <a:gd name="connsiteY3" fmla="*/ 3720288 h 3720287"/>
              <a:gd name="connsiteX4" fmla="*/ 0 w 10111535"/>
              <a:gd name="connsiteY4" fmla="*/ 0 h 3720287"/>
              <a:gd name="connsiteX0" fmla="*/ 0 w 10111535"/>
              <a:gd name="connsiteY0" fmla="*/ 0 h 4031465"/>
              <a:gd name="connsiteX1" fmla="*/ 10111535 w 10111535"/>
              <a:gd name="connsiteY1" fmla="*/ 0 h 4031465"/>
              <a:gd name="connsiteX2" fmla="*/ 201034 w 10111535"/>
              <a:gd name="connsiteY2" fmla="*/ 4031466 h 4031465"/>
              <a:gd name="connsiteX3" fmla="*/ 32651 w 10111535"/>
              <a:gd name="connsiteY3" fmla="*/ 3720288 h 4031465"/>
              <a:gd name="connsiteX4" fmla="*/ 0 w 10111535"/>
              <a:gd name="connsiteY4" fmla="*/ 0 h 4031465"/>
              <a:gd name="connsiteX0" fmla="*/ 0 w 10111535"/>
              <a:gd name="connsiteY0" fmla="*/ 0 h 4010382"/>
              <a:gd name="connsiteX1" fmla="*/ 10111535 w 10111535"/>
              <a:gd name="connsiteY1" fmla="*/ 0 h 4010382"/>
              <a:gd name="connsiteX2" fmla="*/ 233681 w 10111535"/>
              <a:gd name="connsiteY2" fmla="*/ 4010382 h 4010382"/>
              <a:gd name="connsiteX3" fmla="*/ 32651 w 10111535"/>
              <a:gd name="connsiteY3" fmla="*/ 3720288 h 4010382"/>
              <a:gd name="connsiteX4" fmla="*/ 0 w 10111535"/>
              <a:gd name="connsiteY4" fmla="*/ 0 h 4010382"/>
              <a:gd name="connsiteX0" fmla="*/ 0 w 10111535"/>
              <a:gd name="connsiteY0" fmla="*/ 0 h 4010382"/>
              <a:gd name="connsiteX1" fmla="*/ 10111535 w 10111535"/>
              <a:gd name="connsiteY1" fmla="*/ 0 h 4010382"/>
              <a:gd name="connsiteX2" fmla="*/ 233681 w 10111535"/>
              <a:gd name="connsiteY2" fmla="*/ 4010382 h 4010382"/>
              <a:gd name="connsiteX3" fmla="*/ 12252 w 10111535"/>
              <a:gd name="connsiteY3" fmla="*/ 3694986 h 4010382"/>
              <a:gd name="connsiteX4" fmla="*/ 0 w 10111535"/>
              <a:gd name="connsiteY4" fmla="*/ 0 h 4010382"/>
              <a:gd name="connsiteX0" fmla="*/ 0 w 5062239"/>
              <a:gd name="connsiteY0" fmla="*/ 22493 h 4032875"/>
              <a:gd name="connsiteX1" fmla="*/ 5062238 w 5062239"/>
              <a:gd name="connsiteY1" fmla="*/ 1 h 4032875"/>
              <a:gd name="connsiteX2" fmla="*/ 233681 w 5062239"/>
              <a:gd name="connsiteY2" fmla="*/ 4032875 h 4032875"/>
              <a:gd name="connsiteX3" fmla="*/ 12252 w 5062239"/>
              <a:gd name="connsiteY3" fmla="*/ 3717479 h 4032875"/>
              <a:gd name="connsiteX4" fmla="*/ 0 w 5062239"/>
              <a:gd name="connsiteY4" fmla="*/ 22493 h 403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239" h="4032875">
                <a:moveTo>
                  <a:pt x="0" y="22493"/>
                </a:moveTo>
                <a:lnTo>
                  <a:pt x="5062238" y="1"/>
                </a:lnTo>
                <a:lnTo>
                  <a:pt x="233681" y="4032875"/>
                </a:lnTo>
                <a:lnTo>
                  <a:pt x="12252" y="3717479"/>
                </a:lnTo>
                <a:lnTo>
                  <a:pt x="0" y="22493"/>
                </a:lnTo>
                <a:close/>
              </a:path>
            </a:pathLst>
          </a:custGeom>
          <a:solidFill>
            <a:srgbClr val="029198">
              <a:alpha val="34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1" name="矩形 780">
            <a:extLst>
              <a:ext uri="{FF2B5EF4-FFF2-40B4-BE49-F238E27FC236}">
                <a16:creationId xmlns:a16="http://schemas.microsoft.com/office/drawing/2014/main" id="{A82FBE94-407D-428C-8875-21780B00AF05}"/>
              </a:ext>
            </a:extLst>
          </p:cNvPr>
          <p:cNvSpPr/>
          <p:nvPr/>
        </p:nvSpPr>
        <p:spPr>
          <a:xfrm rot="10800000">
            <a:off x="0" y="24057"/>
            <a:ext cx="12192000" cy="6858000"/>
          </a:xfrm>
          <a:prstGeom prst="rect">
            <a:avLst/>
          </a:prstGeom>
          <a:gradFill>
            <a:gsLst>
              <a:gs pos="21000">
                <a:srgbClr val="209E89">
                  <a:alpha val="0"/>
                </a:srgbClr>
              </a:gs>
              <a:gs pos="42000">
                <a:srgbClr val="029198">
                  <a:alpha val="0"/>
                </a:srgbClr>
              </a:gs>
              <a:gs pos="0">
                <a:srgbClr val="92D050">
                  <a:alpha val="66000"/>
                </a:srgbClr>
              </a:gs>
            </a:gsLst>
            <a:lin ang="3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69547CB-E11C-486C-A1CE-5A1C832C0FAA}"/>
              </a:ext>
            </a:extLst>
          </p:cNvPr>
          <p:cNvGrpSpPr/>
          <p:nvPr/>
        </p:nvGrpSpPr>
        <p:grpSpPr>
          <a:xfrm>
            <a:off x="-24845" y="0"/>
            <a:ext cx="10136380" cy="5126450"/>
            <a:chOff x="-28314" y="3007"/>
            <a:chExt cx="10136380" cy="5126450"/>
          </a:xfrm>
        </p:grpSpPr>
        <p:sp>
          <p:nvSpPr>
            <p:cNvPr id="797" name="矩形 792">
              <a:extLst>
                <a:ext uri="{FF2B5EF4-FFF2-40B4-BE49-F238E27FC236}">
                  <a16:creationId xmlns:a16="http://schemas.microsoft.com/office/drawing/2014/main" id="{C50A21FC-C4D4-4EBA-98A2-277847C74E0E}"/>
                </a:ext>
              </a:extLst>
            </p:cNvPr>
            <p:cNvSpPr/>
            <p:nvPr/>
          </p:nvSpPr>
          <p:spPr>
            <a:xfrm>
              <a:off x="-3469" y="24057"/>
              <a:ext cx="10111535" cy="5105400"/>
            </a:xfrm>
            <a:custGeom>
              <a:avLst/>
              <a:gdLst>
                <a:gd name="connsiteX0" fmla="*/ 0 w 10902110"/>
                <a:gd name="connsiteY0" fmla="*/ 0 h 5753100"/>
                <a:gd name="connsiteX1" fmla="*/ 10902110 w 10902110"/>
                <a:gd name="connsiteY1" fmla="*/ 0 h 5753100"/>
                <a:gd name="connsiteX2" fmla="*/ 10902110 w 10902110"/>
                <a:gd name="connsiteY2" fmla="*/ 5753100 h 5753100"/>
                <a:gd name="connsiteX3" fmla="*/ 0 w 10902110"/>
                <a:gd name="connsiteY3" fmla="*/ 5753100 h 5753100"/>
                <a:gd name="connsiteX4" fmla="*/ 0 w 10902110"/>
                <a:gd name="connsiteY4" fmla="*/ 0 h 5753100"/>
                <a:gd name="connsiteX0" fmla="*/ 0 w 10991010"/>
                <a:gd name="connsiteY0" fmla="*/ 0 h 5753100"/>
                <a:gd name="connsiteX1" fmla="*/ 10902110 w 10991010"/>
                <a:gd name="connsiteY1" fmla="*/ 0 h 5753100"/>
                <a:gd name="connsiteX2" fmla="*/ 10991010 w 10991010"/>
                <a:gd name="connsiteY2" fmla="*/ 5410200 h 5753100"/>
                <a:gd name="connsiteX3" fmla="*/ 0 w 10991010"/>
                <a:gd name="connsiteY3" fmla="*/ 5753100 h 5753100"/>
                <a:gd name="connsiteX4" fmla="*/ 0 w 10991010"/>
                <a:gd name="connsiteY4" fmla="*/ 0 h 5753100"/>
                <a:gd name="connsiteX0" fmla="*/ 0 w 10902110"/>
                <a:gd name="connsiteY0" fmla="*/ 0 h 5753100"/>
                <a:gd name="connsiteX1" fmla="*/ 10902110 w 10902110"/>
                <a:gd name="connsiteY1" fmla="*/ 0 h 5753100"/>
                <a:gd name="connsiteX2" fmla="*/ 0 w 10902110"/>
                <a:gd name="connsiteY2" fmla="*/ 5753100 h 5753100"/>
                <a:gd name="connsiteX3" fmla="*/ 0 w 10902110"/>
                <a:gd name="connsiteY3" fmla="*/ 0 h 5753100"/>
                <a:gd name="connsiteX0" fmla="*/ 0 w 10902110"/>
                <a:gd name="connsiteY0" fmla="*/ 0 h 4076700"/>
                <a:gd name="connsiteX1" fmla="*/ 10902110 w 10902110"/>
                <a:gd name="connsiteY1" fmla="*/ 0 h 4076700"/>
                <a:gd name="connsiteX2" fmla="*/ 0 w 10902110"/>
                <a:gd name="connsiteY2" fmla="*/ 4076700 h 4076700"/>
                <a:gd name="connsiteX3" fmla="*/ 0 w 10902110"/>
                <a:gd name="connsiteY3" fmla="*/ 0 h 4076700"/>
                <a:gd name="connsiteX0" fmla="*/ 0 w 10902110"/>
                <a:gd name="connsiteY0" fmla="*/ 0 h 4057650"/>
                <a:gd name="connsiteX1" fmla="*/ 10902110 w 10902110"/>
                <a:gd name="connsiteY1" fmla="*/ 0 h 4057650"/>
                <a:gd name="connsiteX2" fmla="*/ 0 w 10902110"/>
                <a:gd name="connsiteY2" fmla="*/ 4057650 h 4057650"/>
                <a:gd name="connsiteX3" fmla="*/ 0 w 10902110"/>
                <a:gd name="connsiteY3" fmla="*/ 0 h 4057650"/>
                <a:gd name="connsiteX0" fmla="*/ 0 w 10902110"/>
                <a:gd name="connsiteY0" fmla="*/ 0 h 4057650"/>
                <a:gd name="connsiteX1" fmla="*/ 10902110 w 10902110"/>
                <a:gd name="connsiteY1" fmla="*/ 0 h 4057650"/>
                <a:gd name="connsiteX2" fmla="*/ 4099218 w 10902110"/>
                <a:gd name="connsiteY2" fmla="*/ 2533650 h 4057650"/>
                <a:gd name="connsiteX3" fmla="*/ 0 w 10902110"/>
                <a:gd name="connsiteY3" fmla="*/ 4057650 h 4057650"/>
                <a:gd name="connsiteX4" fmla="*/ 0 w 10902110"/>
                <a:gd name="connsiteY4" fmla="*/ 0 h 4057650"/>
                <a:gd name="connsiteX0" fmla="*/ 0 w 10902110"/>
                <a:gd name="connsiteY0" fmla="*/ 0 h 5105400"/>
                <a:gd name="connsiteX1" fmla="*/ 10902110 w 10902110"/>
                <a:gd name="connsiteY1" fmla="*/ 0 h 5105400"/>
                <a:gd name="connsiteX2" fmla="*/ 2899068 w 10902110"/>
                <a:gd name="connsiteY2" fmla="*/ 5105400 h 5105400"/>
                <a:gd name="connsiteX3" fmla="*/ 0 w 10902110"/>
                <a:gd name="connsiteY3" fmla="*/ 4057650 h 5105400"/>
                <a:gd name="connsiteX4" fmla="*/ 0 w 10902110"/>
                <a:gd name="connsiteY4" fmla="*/ 0 h 5105400"/>
                <a:gd name="connsiteX0" fmla="*/ 0 w 10111535"/>
                <a:gd name="connsiteY0" fmla="*/ 0 h 5105400"/>
                <a:gd name="connsiteX1" fmla="*/ 10111535 w 10111535"/>
                <a:gd name="connsiteY1" fmla="*/ 0 h 5105400"/>
                <a:gd name="connsiteX2" fmla="*/ 2899068 w 10111535"/>
                <a:gd name="connsiteY2" fmla="*/ 5105400 h 5105400"/>
                <a:gd name="connsiteX3" fmla="*/ 0 w 10111535"/>
                <a:gd name="connsiteY3" fmla="*/ 4057650 h 5105400"/>
                <a:gd name="connsiteX4" fmla="*/ 0 w 10111535"/>
                <a:gd name="connsiteY4" fmla="*/ 0 h 510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1535" h="5105400">
                  <a:moveTo>
                    <a:pt x="0" y="0"/>
                  </a:moveTo>
                  <a:lnTo>
                    <a:pt x="10111535" y="0"/>
                  </a:lnTo>
                  <a:lnTo>
                    <a:pt x="2899068" y="5105400"/>
                  </a:lnTo>
                  <a:lnTo>
                    <a:pt x="0" y="405765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gradFill flip="none" rotWithShape="1">
                <a:gsLst>
                  <a:gs pos="0">
                    <a:srgbClr val="7AB216"/>
                  </a:gs>
                  <a:gs pos="100000">
                    <a:srgbClr val="029198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CA8F79AD-6F63-4BFF-9B48-3C6344E52210}"/>
                </a:ext>
              </a:extLst>
            </p:cNvPr>
            <p:cNvSpPr/>
            <p:nvPr/>
          </p:nvSpPr>
          <p:spPr>
            <a:xfrm>
              <a:off x="-28314" y="3007"/>
              <a:ext cx="10111535" cy="5105400"/>
            </a:xfrm>
            <a:custGeom>
              <a:avLst/>
              <a:gdLst>
                <a:gd name="connsiteX0" fmla="*/ 0 w 10902110"/>
                <a:gd name="connsiteY0" fmla="*/ 0 h 5753100"/>
                <a:gd name="connsiteX1" fmla="*/ 10902110 w 10902110"/>
                <a:gd name="connsiteY1" fmla="*/ 0 h 5753100"/>
                <a:gd name="connsiteX2" fmla="*/ 10902110 w 10902110"/>
                <a:gd name="connsiteY2" fmla="*/ 5753100 h 5753100"/>
                <a:gd name="connsiteX3" fmla="*/ 0 w 10902110"/>
                <a:gd name="connsiteY3" fmla="*/ 5753100 h 5753100"/>
                <a:gd name="connsiteX4" fmla="*/ 0 w 10902110"/>
                <a:gd name="connsiteY4" fmla="*/ 0 h 5753100"/>
                <a:gd name="connsiteX0" fmla="*/ 0 w 10991010"/>
                <a:gd name="connsiteY0" fmla="*/ 0 h 5753100"/>
                <a:gd name="connsiteX1" fmla="*/ 10902110 w 10991010"/>
                <a:gd name="connsiteY1" fmla="*/ 0 h 5753100"/>
                <a:gd name="connsiteX2" fmla="*/ 10991010 w 10991010"/>
                <a:gd name="connsiteY2" fmla="*/ 5410200 h 5753100"/>
                <a:gd name="connsiteX3" fmla="*/ 0 w 10991010"/>
                <a:gd name="connsiteY3" fmla="*/ 5753100 h 5753100"/>
                <a:gd name="connsiteX4" fmla="*/ 0 w 10991010"/>
                <a:gd name="connsiteY4" fmla="*/ 0 h 5753100"/>
                <a:gd name="connsiteX0" fmla="*/ 0 w 10902110"/>
                <a:gd name="connsiteY0" fmla="*/ 0 h 5753100"/>
                <a:gd name="connsiteX1" fmla="*/ 10902110 w 10902110"/>
                <a:gd name="connsiteY1" fmla="*/ 0 h 5753100"/>
                <a:gd name="connsiteX2" fmla="*/ 0 w 10902110"/>
                <a:gd name="connsiteY2" fmla="*/ 5753100 h 5753100"/>
                <a:gd name="connsiteX3" fmla="*/ 0 w 10902110"/>
                <a:gd name="connsiteY3" fmla="*/ 0 h 5753100"/>
                <a:gd name="connsiteX0" fmla="*/ 0 w 10902110"/>
                <a:gd name="connsiteY0" fmla="*/ 0 h 4076700"/>
                <a:gd name="connsiteX1" fmla="*/ 10902110 w 10902110"/>
                <a:gd name="connsiteY1" fmla="*/ 0 h 4076700"/>
                <a:gd name="connsiteX2" fmla="*/ 0 w 10902110"/>
                <a:gd name="connsiteY2" fmla="*/ 4076700 h 4076700"/>
                <a:gd name="connsiteX3" fmla="*/ 0 w 10902110"/>
                <a:gd name="connsiteY3" fmla="*/ 0 h 4076700"/>
                <a:gd name="connsiteX0" fmla="*/ 0 w 10902110"/>
                <a:gd name="connsiteY0" fmla="*/ 0 h 4057650"/>
                <a:gd name="connsiteX1" fmla="*/ 10902110 w 10902110"/>
                <a:gd name="connsiteY1" fmla="*/ 0 h 4057650"/>
                <a:gd name="connsiteX2" fmla="*/ 0 w 10902110"/>
                <a:gd name="connsiteY2" fmla="*/ 4057650 h 4057650"/>
                <a:gd name="connsiteX3" fmla="*/ 0 w 10902110"/>
                <a:gd name="connsiteY3" fmla="*/ 0 h 4057650"/>
                <a:gd name="connsiteX0" fmla="*/ 0 w 10902110"/>
                <a:gd name="connsiteY0" fmla="*/ 0 h 4057650"/>
                <a:gd name="connsiteX1" fmla="*/ 10902110 w 10902110"/>
                <a:gd name="connsiteY1" fmla="*/ 0 h 4057650"/>
                <a:gd name="connsiteX2" fmla="*/ 4099218 w 10902110"/>
                <a:gd name="connsiteY2" fmla="*/ 2533650 h 4057650"/>
                <a:gd name="connsiteX3" fmla="*/ 0 w 10902110"/>
                <a:gd name="connsiteY3" fmla="*/ 4057650 h 4057650"/>
                <a:gd name="connsiteX4" fmla="*/ 0 w 10902110"/>
                <a:gd name="connsiteY4" fmla="*/ 0 h 4057650"/>
                <a:gd name="connsiteX0" fmla="*/ 0 w 10902110"/>
                <a:gd name="connsiteY0" fmla="*/ 0 h 5105400"/>
                <a:gd name="connsiteX1" fmla="*/ 10902110 w 10902110"/>
                <a:gd name="connsiteY1" fmla="*/ 0 h 5105400"/>
                <a:gd name="connsiteX2" fmla="*/ 2899068 w 10902110"/>
                <a:gd name="connsiteY2" fmla="*/ 5105400 h 5105400"/>
                <a:gd name="connsiteX3" fmla="*/ 0 w 10902110"/>
                <a:gd name="connsiteY3" fmla="*/ 4057650 h 5105400"/>
                <a:gd name="connsiteX4" fmla="*/ 0 w 10902110"/>
                <a:gd name="connsiteY4" fmla="*/ 0 h 5105400"/>
                <a:gd name="connsiteX0" fmla="*/ 0 w 10111535"/>
                <a:gd name="connsiteY0" fmla="*/ 0 h 5105400"/>
                <a:gd name="connsiteX1" fmla="*/ 10111535 w 10111535"/>
                <a:gd name="connsiteY1" fmla="*/ 0 h 5105400"/>
                <a:gd name="connsiteX2" fmla="*/ 2899068 w 10111535"/>
                <a:gd name="connsiteY2" fmla="*/ 5105400 h 5105400"/>
                <a:gd name="connsiteX3" fmla="*/ 0 w 10111535"/>
                <a:gd name="connsiteY3" fmla="*/ 4057650 h 5105400"/>
                <a:gd name="connsiteX4" fmla="*/ 0 w 10111535"/>
                <a:gd name="connsiteY4" fmla="*/ 0 h 510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1535" h="5105400">
                  <a:moveTo>
                    <a:pt x="0" y="0"/>
                  </a:moveTo>
                  <a:lnTo>
                    <a:pt x="10111535" y="0"/>
                  </a:lnTo>
                  <a:lnTo>
                    <a:pt x="2899068" y="5105400"/>
                  </a:lnTo>
                  <a:lnTo>
                    <a:pt x="0" y="405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6350">
              <a:gradFill flip="none" rotWithShape="1">
                <a:gsLst>
                  <a:gs pos="51800">
                    <a:schemeClr val="bg1">
                      <a:lumMod val="99000"/>
                    </a:scheme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3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A97FF68-F96B-4352-B608-18BAB694300D}"/>
              </a:ext>
            </a:extLst>
          </p:cNvPr>
          <p:cNvSpPr txBox="1"/>
          <p:nvPr/>
        </p:nvSpPr>
        <p:spPr>
          <a:xfrm>
            <a:off x="461455" y="1529330"/>
            <a:ext cx="5894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网易云音乐分类系统</a:t>
            </a:r>
          </a:p>
        </p:txBody>
      </p:sp>
    </p:spTree>
    <p:extLst>
      <p:ext uri="{BB962C8B-B14F-4D97-AF65-F5344CB8AC3E}">
        <p14:creationId xmlns:p14="http://schemas.microsoft.com/office/powerpoint/2010/main" val="79520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0CB7015-8673-49DA-981E-6AA1CEFA2D70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52005E-9410-45B0-8180-53A1B0838F8B}"/>
              </a:ext>
            </a:extLst>
          </p:cNvPr>
          <p:cNvGrpSpPr/>
          <p:nvPr/>
        </p:nvGrpSpPr>
        <p:grpSpPr>
          <a:xfrm>
            <a:off x="9923098" y="3397747"/>
            <a:ext cx="301976" cy="301624"/>
            <a:chOff x="-6807583" y="6491884"/>
            <a:chExt cx="5391738" cy="5385458"/>
          </a:xfrm>
          <a:solidFill>
            <a:schemeClr val="bg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479A9-38F6-4D7D-8008-7D2065681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807583" y="6491884"/>
              <a:ext cx="5391738" cy="5385458"/>
            </a:xfrm>
            <a:custGeom>
              <a:avLst/>
              <a:gdLst>
                <a:gd name="T0" fmla="*/ 1433 w 2867"/>
                <a:gd name="T1" fmla="*/ 2867 h 2867"/>
                <a:gd name="T2" fmla="*/ 0 w 2867"/>
                <a:gd name="T3" fmla="*/ 1433 h 2867"/>
                <a:gd name="T4" fmla="*/ 1433 w 2867"/>
                <a:gd name="T5" fmla="*/ 0 h 2867"/>
                <a:gd name="T6" fmla="*/ 2867 w 2867"/>
                <a:gd name="T7" fmla="*/ 1433 h 2867"/>
                <a:gd name="T8" fmla="*/ 1433 w 2867"/>
                <a:gd name="T9" fmla="*/ 2867 h 2867"/>
                <a:gd name="T10" fmla="*/ 1433 w 2867"/>
                <a:gd name="T11" fmla="*/ 55 h 2867"/>
                <a:gd name="T12" fmla="*/ 55 w 2867"/>
                <a:gd name="T13" fmla="*/ 1433 h 2867"/>
                <a:gd name="T14" fmla="*/ 1433 w 2867"/>
                <a:gd name="T15" fmla="*/ 2811 h 2867"/>
                <a:gd name="T16" fmla="*/ 2811 w 2867"/>
                <a:gd name="T17" fmla="*/ 1433 h 2867"/>
                <a:gd name="T18" fmla="*/ 1433 w 2867"/>
                <a:gd name="T19" fmla="*/ 55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7" h="2867">
                  <a:moveTo>
                    <a:pt x="1433" y="2867"/>
                  </a:moveTo>
                  <a:cubicBezTo>
                    <a:pt x="643" y="2867"/>
                    <a:pt x="0" y="2224"/>
                    <a:pt x="0" y="1433"/>
                  </a:cubicBezTo>
                  <a:cubicBezTo>
                    <a:pt x="0" y="643"/>
                    <a:pt x="643" y="0"/>
                    <a:pt x="1433" y="0"/>
                  </a:cubicBezTo>
                  <a:cubicBezTo>
                    <a:pt x="2224" y="0"/>
                    <a:pt x="2867" y="643"/>
                    <a:pt x="2867" y="1433"/>
                  </a:cubicBezTo>
                  <a:cubicBezTo>
                    <a:pt x="2867" y="2224"/>
                    <a:pt x="2224" y="2867"/>
                    <a:pt x="1433" y="2867"/>
                  </a:cubicBezTo>
                  <a:close/>
                  <a:moveTo>
                    <a:pt x="1433" y="55"/>
                  </a:moveTo>
                  <a:cubicBezTo>
                    <a:pt x="673" y="55"/>
                    <a:pt x="55" y="673"/>
                    <a:pt x="55" y="1433"/>
                  </a:cubicBezTo>
                  <a:cubicBezTo>
                    <a:pt x="55" y="2193"/>
                    <a:pt x="673" y="2811"/>
                    <a:pt x="1433" y="2811"/>
                  </a:cubicBezTo>
                  <a:cubicBezTo>
                    <a:pt x="2193" y="2811"/>
                    <a:pt x="2811" y="2193"/>
                    <a:pt x="2811" y="1433"/>
                  </a:cubicBezTo>
                  <a:cubicBezTo>
                    <a:pt x="2811" y="673"/>
                    <a:pt x="2193" y="55"/>
                    <a:pt x="143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4D33013-FAEE-481B-A2E5-6FF0DA617190}"/>
                </a:ext>
              </a:extLst>
            </p:cNvPr>
            <p:cNvGrpSpPr/>
            <p:nvPr/>
          </p:nvGrpSpPr>
          <p:grpSpPr>
            <a:xfrm>
              <a:off x="-5948617" y="7689691"/>
              <a:ext cx="3673807" cy="2989845"/>
              <a:chOff x="-5982876" y="7883408"/>
              <a:chExt cx="3673807" cy="2989845"/>
            </a:xfrm>
            <a:grpFill/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AC5A00C3-39B6-4593-9193-EA80DF16AE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982876" y="7883408"/>
                <a:ext cx="2612402" cy="2371943"/>
              </a:xfrm>
              <a:custGeom>
                <a:avLst/>
                <a:gdLst>
                  <a:gd name="T0" fmla="*/ 1322 w 1389"/>
                  <a:gd name="T1" fmla="*/ 482 h 1263"/>
                  <a:gd name="T2" fmla="*/ 1389 w 1389"/>
                  <a:gd name="T3" fmla="*/ 486 h 1263"/>
                  <a:gd name="T4" fmla="*/ 691 w 1389"/>
                  <a:gd name="T5" fmla="*/ 0 h 1263"/>
                  <a:gd name="T6" fmla="*/ 0 w 1389"/>
                  <a:gd name="T7" fmla="*/ 588 h 1263"/>
                  <a:gd name="T8" fmla="*/ 276 w 1389"/>
                  <a:gd name="T9" fmla="*/ 1055 h 1263"/>
                  <a:gd name="T10" fmla="*/ 207 w 1389"/>
                  <a:gd name="T11" fmla="*/ 1263 h 1263"/>
                  <a:gd name="T12" fmla="*/ 449 w 1389"/>
                  <a:gd name="T13" fmla="*/ 1142 h 1263"/>
                  <a:gd name="T14" fmla="*/ 691 w 1389"/>
                  <a:gd name="T15" fmla="*/ 1177 h 1263"/>
                  <a:gd name="T16" fmla="*/ 756 w 1389"/>
                  <a:gd name="T17" fmla="*/ 1174 h 1263"/>
                  <a:gd name="T18" fmla="*/ 734 w 1389"/>
                  <a:gd name="T19" fmla="*/ 1029 h 1263"/>
                  <a:gd name="T20" fmla="*/ 1322 w 1389"/>
                  <a:gd name="T21" fmla="*/ 482 h 1263"/>
                  <a:gd name="T22" fmla="*/ 951 w 1389"/>
                  <a:gd name="T23" fmla="*/ 294 h 1263"/>
                  <a:gd name="T24" fmla="*/ 1037 w 1389"/>
                  <a:gd name="T25" fmla="*/ 380 h 1263"/>
                  <a:gd name="T26" fmla="*/ 951 w 1389"/>
                  <a:gd name="T27" fmla="*/ 467 h 1263"/>
                  <a:gd name="T28" fmla="*/ 847 w 1389"/>
                  <a:gd name="T29" fmla="*/ 380 h 1263"/>
                  <a:gd name="T30" fmla="*/ 951 w 1389"/>
                  <a:gd name="T31" fmla="*/ 294 h 1263"/>
                  <a:gd name="T32" fmla="*/ 467 w 1389"/>
                  <a:gd name="T33" fmla="*/ 467 h 1263"/>
                  <a:gd name="T34" fmla="*/ 362 w 1389"/>
                  <a:gd name="T35" fmla="*/ 380 h 1263"/>
                  <a:gd name="T36" fmla="*/ 467 w 1389"/>
                  <a:gd name="T37" fmla="*/ 294 h 1263"/>
                  <a:gd name="T38" fmla="*/ 553 w 1389"/>
                  <a:gd name="T39" fmla="*/ 380 h 1263"/>
                  <a:gd name="T40" fmla="*/ 467 w 1389"/>
                  <a:gd name="T41" fmla="*/ 467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89" h="1263">
                    <a:moveTo>
                      <a:pt x="1322" y="482"/>
                    </a:moveTo>
                    <a:cubicBezTo>
                      <a:pt x="1345" y="482"/>
                      <a:pt x="1367" y="483"/>
                      <a:pt x="1389" y="486"/>
                    </a:cubicBezTo>
                    <a:cubicBezTo>
                      <a:pt x="1329" y="207"/>
                      <a:pt x="1031" y="0"/>
                      <a:pt x="691" y="0"/>
                    </a:cubicBezTo>
                    <a:cubicBezTo>
                      <a:pt x="311" y="0"/>
                      <a:pt x="0" y="259"/>
                      <a:pt x="0" y="588"/>
                    </a:cubicBezTo>
                    <a:cubicBezTo>
                      <a:pt x="0" y="778"/>
                      <a:pt x="103" y="934"/>
                      <a:pt x="276" y="1055"/>
                    </a:cubicBezTo>
                    <a:cubicBezTo>
                      <a:pt x="207" y="1263"/>
                      <a:pt x="207" y="1263"/>
                      <a:pt x="207" y="1263"/>
                    </a:cubicBezTo>
                    <a:cubicBezTo>
                      <a:pt x="449" y="1142"/>
                      <a:pt x="449" y="1142"/>
                      <a:pt x="449" y="1142"/>
                    </a:cubicBezTo>
                    <a:cubicBezTo>
                      <a:pt x="535" y="1159"/>
                      <a:pt x="605" y="1177"/>
                      <a:pt x="691" y="1177"/>
                    </a:cubicBezTo>
                    <a:cubicBezTo>
                      <a:pt x="713" y="1177"/>
                      <a:pt x="734" y="1176"/>
                      <a:pt x="756" y="1174"/>
                    </a:cubicBezTo>
                    <a:cubicBezTo>
                      <a:pt x="742" y="1128"/>
                      <a:pt x="734" y="1079"/>
                      <a:pt x="734" y="1029"/>
                    </a:cubicBezTo>
                    <a:cubicBezTo>
                      <a:pt x="734" y="727"/>
                      <a:pt x="994" y="482"/>
                      <a:pt x="1322" y="482"/>
                    </a:cubicBezTo>
                    <a:close/>
                    <a:moveTo>
                      <a:pt x="951" y="294"/>
                    </a:moveTo>
                    <a:cubicBezTo>
                      <a:pt x="1003" y="294"/>
                      <a:pt x="1037" y="328"/>
                      <a:pt x="1037" y="380"/>
                    </a:cubicBezTo>
                    <a:cubicBezTo>
                      <a:pt x="1037" y="432"/>
                      <a:pt x="1003" y="467"/>
                      <a:pt x="951" y="467"/>
                    </a:cubicBezTo>
                    <a:cubicBezTo>
                      <a:pt x="899" y="467"/>
                      <a:pt x="847" y="432"/>
                      <a:pt x="847" y="380"/>
                    </a:cubicBezTo>
                    <a:cubicBezTo>
                      <a:pt x="847" y="328"/>
                      <a:pt x="899" y="294"/>
                      <a:pt x="951" y="294"/>
                    </a:cubicBezTo>
                    <a:close/>
                    <a:moveTo>
                      <a:pt x="467" y="467"/>
                    </a:moveTo>
                    <a:cubicBezTo>
                      <a:pt x="415" y="467"/>
                      <a:pt x="362" y="432"/>
                      <a:pt x="362" y="380"/>
                    </a:cubicBezTo>
                    <a:cubicBezTo>
                      <a:pt x="362" y="328"/>
                      <a:pt x="415" y="294"/>
                      <a:pt x="467" y="294"/>
                    </a:cubicBezTo>
                    <a:cubicBezTo>
                      <a:pt x="518" y="294"/>
                      <a:pt x="553" y="328"/>
                      <a:pt x="553" y="380"/>
                    </a:cubicBezTo>
                    <a:cubicBezTo>
                      <a:pt x="553" y="432"/>
                      <a:pt x="518" y="467"/>
                      <a:pt x="467" y="4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79F6DFF1-6BF2-4F4E-BB4B-01E40D57A6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519084" y="8857599"/>
                <a:ext cx="2210015" cy="2015654"/>
              </a:xfrm>
              <a:custGeom>
                <a:avLst/>
                <a:gdLst>
                  <a:gd name="T0" fmla="*/ 1175 w 1175"/>
                  <a:gd name="T1" fmla="*/ 502 h 1073"/>
                  <a:gd name="T2" fmla="*/ 588 w 1175"/>
                  <a:gd name="T3" fmla="*/ 0 h 1073"/>
                  <a:gd name="T4" fmla="*/ 0 w 1175"/>
                  <a:gd name="T5" fmla="*/ 502 h 1073"/>
                  <a:gd name="T6" fmla="*/ 588 w 1175"/>
                  <a:gd name="T7" fmla="*/ 1003 h 1073"/>
                  <a:gd name="T8" fmla="*/ 796 w 1175"/>
                  <a:gd name="T9" fmla="*/ 969 h 1073"/>
                  <a:gd name="T10" fmla="*/ 985 w 1175"/>
                  <a:gd name="T11" fmla="*/ 1073 h 1073"/>
                  <a:gd name="T12" fmla="*/ 933 w 1175"/>
                  <a:gd name="T13" fmla="*/ 900 h 1073"/>
                  <a:gd name="T14" fmla="*/ 1175 w 1175"/>
                  <a:gd name="T15" fmla="*/ 502 h 1073"/>
                  <a:gd name="T16" fmla="*/ 397 w 1175"/>
                  <a:gd name="T17" fmla="*/ 415 h 1073"/>
                  <a:gd name="T18" fmla="*/ 328 w 1175"/>
                  <a:gd name="T19" fmla="*/ 346 h 1073"/>
                  <a:gd name="T20" fmla="*/ 397 w 1175"/>
                  <a:gd name="T21" fmla="*/ 277 h 1073"/>
                  <a:gd name="T22" fmla="*/ 484 w 1175"/>
                  <a:gd name="T23" fmla="*/ 346 h 1073"/>
                  <a:gd name="T24" fmla="*/ 397 w 1175"/>
                  <a:gd name="T25" fmla="*/ 415 h 1073"/>
                  <a:gd name="T26" fmla="*/ 778 w 1175"/>
                  <a:gd name="T27" fmla="*/ 415 h 1073"/>
                  <a:gd name="T28" fmla="*/ 709 w 1175"/>
                  <a:gd name="T29" fmla="*/ 346 h 1073"/>
                  <a:gd name="T30" fmla="*/ 778 w 1175"/>
                  <a:gd name="T31" fmla="*/ 277 h 1073"/>
                  <a:gd name="T32" fmla="*/ 864 w 1175"/>
                  <a:gd name="T33" fmla="*/ 346 h 1073"/>
                  <a:gd name="T34" fmla="*/ 778 w 1175"/>
                  <a:gd name="T35" fmla="*/ 415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75" h="1073">
                    <a:moveTo>
                      <a:pt x="1175" y="502"/>
                    </a:moveTo>
                    <a:cubicBezTo>
                      <a:pt x="1175" y="225"/>
                      <a:pt x="899" y="0"/>
                      <a:pt x="588" y="0"/>
                    </a:cubicBezTo>
                    <a:cubicBezTo>
                      <a:pt x="259" y="0"/>
                      <a:pt x="0" y="225"/>
                      <a:pt x="0" y="502"/>
                    </a:cubicBezTo>
                    <a:cubicBezTo>
                      <a:pt x="0" y="779"/>
                      <a:pt x="259" y="1003"/>
                      <a:pt x="588" y="1003"/>
                    </a:cubicBezTo>
                    <a:cubicBezTo>
                      <a:pt x="657" y="1003"/>
                      <a:pt x="726" y="986"/>
                      <a:pt x="796" y="969"/>
                    </a:cubicBezTo>
                    <a:cubicBezTo>
                      <a:pt x="985" y="1073"/>
                      <a:pt x="985" y="1073"/>
                      <a:pt x="985" y="1073"/>
                    </a:cubicBezTo>
                    <a:cubicBezTo>
                      <a:pt x="933" y="900"/>
                      <a:pt x="933" y="900"/>
                      <a:pt x="933" y="900"/>
                    </a:cubicBezTo>
                    <a:cubicBezTo>
                      <a:pt x="1072" y="796"/>
                      <a:pt x="1175" y="658"/>
                      <a:pt x="1175" y="502"/>
                    </a:cubicBezTo>
                    <a:close/>
                    <a:moveTo>
                      <a:pt x="397" y="415"/>
                    </a:moveTo>
                    <a:cubicBezTo>
                      <a:pt x="363" y="415"/>
                      <a:pt x="328" y="381"/>
                      <a:pt x="328" y="346"/>
                    </a:cubicBezTo>
                    <a:cubicBezTo>
                      <a:pt x="328" y="311"/>
                      <a:pt x="363" y="277"/>
                      <a:pt x="397" y="277"/>
                    </a:cubicBezTo>
                    <a:cubicBezTo>
                      <a:pt x="450" y="277"/>
                      <a:pt x="484" y="311"/>
                      <a:pt x="484" y="346"/>
                    </a:cubicBezTo>
                    <a:cubicBezTo>
                      <a:pt x="484" y="381"/>
                      <a:pt x="450" y="415"/>
                      <a:pt x="397" y="415"/>
                    </a:cubicBezTo>
                    <a:close/>
                    <a:moveTo>
                      <a:pt x="778" y="415"/>
                    </a:moveTo>
                    <a:cubicBezTo>
                      <a:pt x="744" y="415"/>
                      <a:pt x="709" y="381"/>
                      <a:pt x="709" y="346"/>
                    </a:cubicBezTo>
                    <a:cubicBezTo>
                      <a:pt x="709" y="311"/>
                      <a:pt x="744" y="277"/>
                      <a:pt x="778" y="277"/>
                    </a:cubicBezTo>
                    <a:cubicBezTo>
                      <a:pt x="830" y="277"/>
                      <a:pt x="864" y="311"/>
                      <a:pt x="864" y="346"/>
                    </a:cubicBezTo>
                    <a:cubicBezTo>
                      <a:pt x="864" y="381"/>
                      <a:pt x="830" y="415"/>
                      <a:pt x="778" y="4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A493682-8CE1-4E21-AB16-E90F651AF72C}"/>
              </a:ext>
            </a:extLst>
          </p:cNvPr>
          <p:cNvCxnSpPr>
            <a:cxnSpLocks/>
          </p:cNvCxnSpPr>
          <p:nvPr/>
        </p:nvCxnSpPr>
        <p:spPr>
          <a:xfrm flipH="1">
            <a:off x="10285584" y="3497919"/>
            <a:ext cx="28936" cy="1012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B4F3FF-CB1D-4843-9DE9-7C0F7EBD18E9}"/>
              </a:ext>
            </a:extLst>
          </p:cNvPr>
          <p:cNvGrpSpPr/>
          <p:nvPr/>
        </p:nvGrpSpPr>
        <p:grpSpPr>
          <a:xfrm>
            <a:off x="9923098" y="3824361"/>
            <a:ext cx="301976" cy="301624"/>
            <a:chOff x="8216107" y="6491884"/>
            <a:chExt cx="5391738" cy="5385458"/>
          </a:xfrm>
          <a:solidFill>
            <a:schemeClr val="bg1"/>
          </a:solidFill>
        </p:grpSpPr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925F8695-5035-481D-9005-B04F71573A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4320" y="8074157"/>
              <a:ext cx="3135313" cy="2220913"/>
            </a:xfrm>
            <a:custGeom>
              <a:avLst/>
              <a:gdLst>
                <a:gd name="T0" fmla="*/ 1496 w 1496"/>
                <a:gd name="T1" fmla="*/ 157 h 1061"/>
                <a:gd name="T2" fmla="*/ 1493 w 1496"/>
                <a:gd name="T3" fmla="*/ 121 h 1061"/>
                <a:gd name="T4" fmla="*/ 1037 w 1496"/>
                <a:gd name="T5" fmla="*/ 530 h 1061"/>
                <a:gd name="T6" fmla="*/ 1489 w 1496"/>
                <a:gd name="T7" fmla="*/ 940 h 1061"/>
                <a:gd name="T8" fmla="*/ 1493 w 1496"/>
                <a:gd name="T9" fmla="*/ 904 h 1061"/>
                <a:gd name="T10" fmla="*/ 1493 w 1496"/>
                <a:gd name="T11" fmla="*/ 157 h 1061"/>
                <a:gd name="T12" fmla="*/ 1496 w 1496"/>
                <a:gd name="T13" fmla="*/ 157 h 1061"/>
                <a:gd name="T14" fmla="*/ 748 w 1496"/>
                <a:gd name="T15" fmla="*/ 669 h 1061"/>
                <a:gd name="T16" fmla="*/ 1440 w 1496"/>
                <a:gd name="T17" fmla="*/ 28 h 1061"/>
                <a:gd name="T18" fmla="*/ 1336 w 1496"/>
                <a:gd name="T19" fmla="*/ 0 h 1061"/>
                <a:gd name="T20" fmla="*/ 161 w 1496"/>
                <a:gd name="T21" fmla="*/ 0 h 1061"/>
                <a:gd name="T22" fmla="*/ 57 w 1496"/>
                <a:gd name="T23" fmla="*/ 32 h 1061"/>
                <a:gd name="T24" fmla="*/ 748 w 1496"/>
                <a:gd name="T25" fmla="*/ 669 h 1061"/>
                <a:gd name="T26" fmla="*/ 962 w 1496"/>
                <a:gd name="T27" fmla="*/ 605 h 1061"/>
                <a:gd name="T28" fmla="*/ 787 w 1496"/>
                <a:gd name="T29" fmla="*/ 780 h 1061"/>
                <a:gd name="T30" fmla="*/ 748 w 1496"/>
                <a:gd name="T31" fmla="*/ 794 h 1061"/>
                <a:gd name="T32" fmla="*/ 709 w 1496"/>
                <a:gd name="T33" fmla="*/ 780 h 1061"/>
                <a:gd name="T34" fmla="*/ 709 w 1496"/>
                <a:gd name="T35" fmla="*/ 780 h 1061"/>
                <a:gd name="T36" fmla="*/ 709 w 1496"/>
                <a:gd name="T37" fmla="*/ 780 h 1061"/>
                <a:gd name="T38" fmla="*/ 535 w 1496"/>
                <a:gd name="T39" fmla="*/ 605 h 1061"/>
                <a:gd name="T40" fmla="*/ 61 w 1496"/>
                <a:gd name="T41" fmla="*/ 1033 h 1061"/>
                <a:gd name="T42" fmla="*/ 161 w 1496"/>
                <a:gd name="T43" fmla="*/ 1061 h 1061"/>
                <a:gd name="T44" fmla="*/ 1336 w 1496"/>
                <a:gd name="T45" fmla="*/ 1061 h 1061"/>
                <a:gd name="T46" fmla="*/ 1435 w 1496"/>
                <a:gd name="T47" fmla="*/ 1033 h 1061"/>
                <a:gd name="T48" fmla="*/ 962 w 1496"/>
                <a:gd name="T49" fmla="*/ 605 h 1061"/>
                <a:gd name="T50" fmla="*/ 7 w 1496"/>
                <a:gd name="T51" fmla="*/ 121 h 1061"/>
                <a:gd name="T52" fmla="*/ 0 w 1496"/>
                <a:gd name="T53" fmla="*/ 157 h 1061"/>
                <a:gd name="T54" fmla="*/ 0 w 1496"/>
                <a:gd name="T55" fmla="*/ 905 h 1061"/>
                <a:gd name="T56" fmla="*/ 4 w 1496"/>
                <a:gd name="T57" fmla="*/ 941 h 1061"/>
                <a:gd name="T58" fmla="*/ 460 w 1496"/>
                <a:gd name="T59" fmla="*/ 531 h 1061"/>
                <a:gd name="T60" fmla="*/ 7 w 1496"/>
                <a:gd name="T61" fmla="*/ 121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96" h="1061">
                  <a:moveTo>
                    <a:pt x="1496" y="157"/>
                  </a:moveTo>
                  <a:cubicBezTo>
                    <a:pt x="1496" y="142"/>
                    <a:pt x="1493" y="132"/>
                    <a:pt x="1493" y="121"/>
                  </a:cubicBezTo>
                  <a:cubicBezTo>
                    <a:pt x="1037" y="530"/>
                    <a:pt x="1037" y="530"/>
                    <a:pt x="1037" y="530"/>
                  </a:cubicBezTo>
                  <a:cubicBezTo>
                    <a:pt x="1489" y="940"/>
                    <a:pt x="1489" y="940"/>
                    <a:pt x="1489" y="940"/>
                  </a:cubicBezTo>
                  <a:cubicBezTo>
                    <a:pt x="1493" y="929"/>
                    <a:pt x="1493" y="919"/>
                    <a:pt x="1493" y="904"/>
                  </a:cubicBezTo>
                  <a:cubicBezTo>
                    <a:pt x="1493" y="157"/>
                    <a:pt x="1493" y="157"/>
                    <a:pt x="1493" y="157"/>
                  </a:cubicBezTo>
                  <a:cubicBezTo>
                    <a:pt x="1496" y="157"/>
                    <a:pt x="1496" y="157"/>
                    <a:pt x="1496" y="157"/>
                  </a:cubicBezTo>
                  <a:close/>
                  <a:moveTo>
                    <a:pt x="748" y="669"/>
                  </a:moveTo>
                  <a:cubicBezTo>
                    <a:pt x="1440" y="28"/>
                    <a:pt x="1440" y="28"/>
                    <a:pt x="1440" y="28"/>
                  </a:cubicBezTo>
                  <a:cubicBezTo>
                    <a:pt x="1414" y="11"/>
                    <a:pt x="1383" y="0"/>
                    <a:pt x="1336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8" y="0"/>
                    <a:pt x="86" y="11"/>
                    <a:pt x="57" y="32"/>
                  </a:cubicBezTo>
                  <a:cubicBezTo>
                    <a:pt x="748" y="669"/>
                    <a:pt x="748" y="669"/>
                    <a:pt x="748" y="669"/>
                  </a:cubicBezTo>
                  <a:close/>
                  <a:moveTo>
                    <a:pt x="962" y="605"/>
                  </a:moveTo>
                  <a:cubicBezTo>
                    <a:pt x="787" y="780"/>
                    <a:pt x="787" y="780"/>
                    <a:pt x="787" y="780"/>
                  </a:cubicBezTo>
                  <a:cubicBezTo>
                    <a:pt x="777" y="791"/>
                    <a:pt x="762" y="794"/>
                    <a:pt x="748" y="794"/>
                  </a:cubicBezTo>
                  <a:cubicBezTo>
                    <a:pt x="734" y="794"/>
                    <a:pt x="720" y="791"/>
                    <a:pt x="709" y="780"/>
                  </a:cubicBezTo>
                  <a:cubicBezTo>
                    <a:pt x="709" y="780"/>
                    <a:pt x="709" y="780"/>
                    <a:pt x="709" y="780"/>
                  </a:cubicBezTo>
                  <a:cubicBezTo>
                    <a:pt x="709" y="780"/>
                    <a:pt x="709" y="780"/>
                    <a:pt x="709" y="780"/>
                  </a:cubicBezTo>
                  <a:cubicBezTo>
                    <a:pt x="535" y="605"/>
                    <a:pt x="535" y="605"/>
                    <a:pt x="535" y="605"/>
                  </a:cubicBezTo>
                  <a:cubicBezTo>
                    <a:pt x="61" y="1033"/>
                    <a:pt x="61" y="1033"/>
                    <a:pt x="61" y="1033"/>
                  </a:cubicBezTo>
                  <a:cubicBezTo>
                    <a:pt x="86" y="1050"/>
                    <a:pt x="118" y="1061"/>
                    <a:pt x="161" y="1061"/>
                  </a:cubicBezTo>
                  <a:cubicBezTo>
                    <a:pt x="1336" y="1061"/>
                    <a:pt x="1336" y="1061"/>
                    <a:pt x="1336" y="1061"/>
                  </a:cubicBezTo>
                  <a:cubicBezTo>
                    <a:pt x="1379" y="1061"/>
                    <a:pt x="1411" y="1050"/>
                    <a:pt x="1435" y="1033"/>
                  </a:cubicBezTo>
                  <a:cubicBezTo>
                    <a:pt x="962" y="605"/>
                    <a:pt x="962" y="605"/>
                    <a:pt x="962" y="605"/>
                  </a:cubicBezTo>
                  <a:close/>
                  <a:moveTo>
                    <a:pt x="7" y="121"/>
                  </a:moveTo>
                  <a:cubicBezTo>
                    <a:pt x="4" y="132"/>
                    <a:pt x="0" y="142"/>
                    <a:pt x="0" y="157"/>
                  </a:cubicBezTo>
                  <a:cubicBezTo>
                    <a:pt x="0" y="905"/>
                    <a:pt x="0" y="905"/>
                    <a:pt x="0" y="905"/>
                  </a:cubicBezTo>
                  <a:cubicBezTo>
                    <a:pt x="0" y="919"/>
                    <a:pt x="4" y="930"/>
                    <a:pt x="4" y="941"/>
                  </a:cubicBezTo>
                  <a:cubicBezTo>
                    <a:pt x="460" y="531"/>
                    <a:pt x="460" y="531"/>
                    <a:pt x="460" y="531"/>
                  </a:cubicBezTo>
                  <a:cubicBezTo>
                    <a:pt x="7" y="121"/>
                    <a:pt x="7" y="121"/>
                    <a:pt x="7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A9B96FE-C51C-4A45-8996-B30BFD7F9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6107" y="6491884"/>
              <a:ext cx="5391738" cy="5385458"/>
            </a:xfrm>
            <a:custGeom>
              <a:avLst/>
              <a:gdLst>
                <a:gd name="T0" fmla="*/ 1433 w 2867"/>
                <a:gd name="T1" fmla="*/ 2867 h 2867"/>
                <a:gd name="T2" fmla="*/ 0 w 2867"/>
                <a:gd name="T3" fmla="*/ 1433 h 2867"/>
                <a:gd name="T4" fmla="*/ 1433 w 2867"/>
                <a:gd name="T5" fmla="*/ 0 h 2867"/>
                <a:gd name="T6" fmla="*/ 2867 w 2867"/>
                <a:gd name="T7" fmla="*/ 1433 h 2867"/>
                <a:gd name="T8" fmla="*/ 1433 w 2867"/>
                <a:gd name="T9" fmla="*/ 2867 h 2867"/>
                <a:gd name="T10" fmla="*/ 1433 w 2867"/>
                <a:gd name="T11" fmla="*/ 55 h 2867"/>
                <a:gd name="T12" fmla="*/ 55 w 2867"/>
                <a:gd name="T13" fmla="*/ 1433 h 2867"/>
                <a:gd name="T14" fmla="*/ 1433 w 2867"/>
                <a:gd name="T15" fmla="*/ 2811 h 2867"/>
                <a:gd name="T16" fmla="*/ 2811 w 2867"/>
                <a:gd name="T17" fmla="*/ 1433 h 2867"/>
                <a:gd name="T18" fmla="*/ 1433 w 2867"/>
                <a:gd name="T19" fmla="*/ 55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7" h="2867">
                  <a:moveTo>
                    <a:pt x="1433" y="2867"/>
                  </a:moveTo>
                  <a:cubicBezTo>
                    <a:pt x="643" y="2867"/>
                    <a:pt x="0" y="2224"/>
                    <a:pt x="0" y="1433"/>
                  </a:cubicBezTo>
                  <a:cubicBezTo>
                    <a:pt x="0" y="643"/>
                    <a:pt x="643" y="0"/>
                    <a:pt x="1433" y="0"/>
                  </a:cubicBezTo>
                  <a:cubicBezTo>
                    <a:pt x="2224" y="0"/>
                    <a:pt x="2867" y="643"/>
                    <a:pt x="2867" y="1433"/>
                  </a:cubicBezTo>
                  <a:cubicBezTo>
                    <a:pt x="2867" y="2224"/>
                    <a:pt x="2224" y="2867"/>
                    <a:pt x="1433" y="2867"/>
                  </a:cubicBezTo>
                  <a:close/>
                  <a:moveTo>
                    <a:pt x="1433" y="55"/>
                  </a:moveTo>
                  <a:cubicBezTo>
                    <a:pt x="673" y="55"/>
                    <a:pt x="55" y="673"/>
                    <a:pt x="55" y="1433"/>
                  </a:cubicBezTo>
                  <a:cubicBezTo>
                    <a:pt x="55" y="2193"/>
                    <a:pt x="673" y="2811"/>
                    <a:pt x="1433" y="2811"/>
                  </a:cubicBezTo>
                  <a:cubicBezTo>
                    <a:pt x="2193" y="2811"/>
                    <a:pt x="2811" y="2193"/>
                    <a:pt x="2811" y="1433"/>
                  </a:cubicBezTo>
                  <a:cubicBezTo>
                    <a:pt x="2811" y="673"/>
                    <a:pt x="2193" y="55"/>
                    <a:pt x="143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D964EE5-B812-4C11-944B-5AA54B1D30ED}"/>
              </a:ext>
            </a:extLst>
          </p:cNvPr>
          <p:cNvCxnSpPr>
            <a:cxnSpLocks/>
          </p:cNvCxnSpPr>
          <p:nvPr/>
        </p:nvCxnSpPr>
        <p:spPr>
          <a:xfrm flipH="1">
            <a:off x="10285584" y="3924533"/>
            <a:ext cx="28936" cy="1012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F9D32F2-A38F-4A8E-9828-0F65B1062FCD}"/>
              </a:ext>
            </a:extLst>
          </p:cNvPr>
          <p:cNvGrpSpPr/>
          <p:nvPr/>
        </p:nvGrpSpPr>
        <p:grpSpPr>
          <a:xfrm>
            <a:off x="9923970" y="4250975"/>
            <a:ext cx="301976" cy="301624"/>
            <a:chOff x="17355639" y="6491884"/>
            <a:chExt cx="5391738" cy="5385458"/>
          </a:xfrm>
          <a:solidFill>
            <a:schemeClr val="bg1"/>
          </a:solidFill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BD4FC3B-4EE2-4B56-B6B8-FFEBD0E079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469781" y="7383955"/>
              <a:ext cx="3163454" cy="3601316"/>
            </a:xfrm>
            <a:custGeom>
              <a:avLst/>
              <a:gdLst>
                <a:gd name="T0" fmla="*/ 2419 w 2523"/>
                <a:gd name="T1" fmla="*/ 2271 h 2876"/>
                <a:gd name="T2" fmla="*/ 2228 w 2523"/>
                <a:gd name="T3" fmla="*/ 2034 h 2876"/>
                <a:gd name="T4" fmla="*/ 1981 w 2523"/>
                <a:gd name="T5" fmla="*/ 2465 h 2876"/>
                <a:gd name="T6" fmla="*/ 2216 w 2523"/>
                <a:gd name="T7" fmla="*/ 2657 h 2876"/>
                <a:gd name="T8" fmla="*/ 1764 w 2523"/>
                <a:gd name="T9" fmla="*/ 2876 h 2876"/>
                <a:gd name="T10" fmla="*/ 1346 w 2523"/>
                <a:gd name="T11" fmla="*/ 2741 h 2876"/>
                <a:gd name="T12" fmla="*/ 1260 w 2523"/>
                <a:gd name="T13" fmla="*/ 2745 h 2876"/>
                <a:gd name="T14" fmla="*/ 1161 w 2523"/>
                <a:gd name="T15" fmla="*/ 2740 h 2876"/>
                <a:gd name="T16" fmla="*/ 742 w 2523"/>
                <a:gd name="T17" fmla="*/ 2876 h 2876"/>
                <a:gd name="T18" fmla="*/ 290 w 2523"/>
                <a:gd name="T19" fmla="*/ 2657 h 2876"/>
                <a:gd name="T20" fmla="*/ 542 w 2523"/>
                <a:gd name="T21" fmla="*/ 2461 h 2876"/>
                <a:gd name="T22" fmla="*/ 295 w 2523"/>
                <a:gd name="T23" fmla="*/ 2033 h 2876"/>
                <a:gd name="T24" fmla="*/ 105 w 2523"/>
                <a:gd name="T25" fmla="*/ 2273 h 2876"/>
                <a:gd name="T26" fmla="*/ 29 w 2523"/>
                <a:gd name="T27" fmla="*/ 1863 h 2876"/>
                <a:gd name="T28" fmla="*/ 229 w 2523"/>
                <a:gd name="T29" fmla="*/ 1437 h 2876"/>
                <a:gd name="T30" fmla="*/ 231 w 2523"/>
                <a:gd name="T31" fmla="*/ 1380 h 2876"/>
                <a:gd name="T32" fmla="*/ 336 w 2523"/>
                <a:gd name="T33" fmla="*/ 1082 h 2876"/>
                <a:gd name="T34" fmla="*/ 319 w 2523"/>
                <a:gd name="T35" fmla="*/ 913 h 2876"/>
                <a:gd name="T36" fmla="*/ 1260 w 2523"/>
                <a:gd name="T37" fmla="*/ 0 h 2876"/>
                <a:gd name="T38" fmla="*/ 2202 w 2523"/>
                <a:gd name="T39" fmla="*/ 913 h 2876"/>
                <a:gd name="T40" fmla="*/ 2185 w 2523"/>
                <a:gd name="T41" fmla="*/ 1083 h 2876"/>
                <a:gd name="T42" fmla="*/ 2186 w 2523"/>
                <a:gd name="T43" fmla="*/ 1083 h 2876"/>
                <a:gd name="T44" fmla="*/ 2301 w 2523"/>
                <a:gd name="T45" fmla="*/ 1381 h 2876"/>
                <a:gd name="T46" fmla="*/ 2303 w 2523"/>
                <a:gd name="T47" fmla="*/ 1442 h 2876"/>
                <a:gd name="T48" fmla="*/ 2495 w 2523"/>
                <a:gd name="T49" fmla="*/ 1862 h 2876"/>
                <a:gd name="T50" fmla="*/ 2419 w 2523"/>
                <a:gd name="T51" fmla="*/ 2271 h 2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3" h="2876">
                  <a:moveTo>
                    <a:pt x="2419" y="2271"/>
                  </a:moveTo>
                  <a:cubicBezTo>
                    <a:pt x="2378" y="2277"/>
                    <a:pt x="2293" y="2195"/>
                    <a:pt x="2228" y="2034"/>
                  </a:cubicBezTo>
                  <a:cubicBezTo>
                    <a:pt x="2183" y="2206"/>
                    <a:pt x="2097" y="2352"/>
                    <a:pt x="1981" y="2465"/>
                  </a:cubicBezTo>
                  <a:cubicBezTo>
                    <a:pt x="2121" y="2502"/>
                    <a:pt x="2216" y="2574"/>
                    <a:pt x="2216" y="2657"/>
                  </a:cubicBezTo>
                  <a:cubicBezTo>
                    <a:pt x="2216" y="2778"/>
                    <a:pt x="2014" y="2876"/>
                    <a:pt x="1764" y="2876"/>
                  </a:cubicBezTo>
                  <a:cubicBezTo>
                    <a:pt x="1576" y="2876"/>
                    <a:pt x="1414" y="2821"/>
                    <a:pt x="1346" y="2741"/>
                  </a:cubicBezTo>
                  <a:cubicBezTo>
                    <a:pt x="1318" y="2744"/>
                    <a:pt x="1289" y="2745"/>
                    <a:pt x="1260" y="2745"/>
                  </a:cubicBezTo>
                  <a:cubicBezTo>
                    <a:pt x="1227" y="2745"/>
                    <a:pt x="1193" y="2743"/>
                    <a:pt x="1161" y="2740"/>
                  </a:cubicBezTo>
                  <a:cubicBezTo>
                    <a:pt x="1093" y="2820"/>
                    <a:pt x="931" y="2876"/>
                    <a:pt x="742" y="2876"/>
                  </a:cubicBezTo>
                  <a:cubicBezTo>
                    <a:pt x="492" y="2876"/>
                    <a:pt x="290" y="2778"/>
                    <a:pt x="290" y="2657"/>
                  </a:cubicBezTo>
                  <a:cubicBezTo>
                    <a:pt x="290" y="2571"/>
                    <a:pt x="392" y="2497"/>
                    <a:pt x="542" y="2461"/>
                  </a:cubicBezTo>
                  <a:cubicBezTo>
                    <a:pt x="426" y="2347"/>
                    <a:pt x="340" y="2203"/>
                    <a:pt x="295" y="2033"/>
                  </a:cubicBezTo>
                  <a:cubicBezTo>
                    <a:pt x="230" y="2195"/>
                    <a:pt x="145" y="2278"/>
                    <a:pt x="105" y="2273"/>
                  </a:cubicBezTo>
                  <a:cubicBezTo>
                    <a:pt x="53" y="2266"/>
                    <a:pt x="0" y="2106"/>
                    <a:pt x="29" y="1863"/>
                  </a:cubicBezTo>
                  <a:cubicBezTo>
                    <a:pt x="48" y="1701"/>
                    <a:pt x="138" y="1502"/>
                    <a:pt x="229" y="1437"/>
                  </a:cubicBezTo>
                  <a:cubicBezTo>
                    <a:pt x="228" y="1418"/>
                    <a:pt x="229" y="1399"/>
                    <a:pt x="231" y="1380"/>
                  </a:cubicBezTo>
                  <a:cubicBezTo>
                    <a:pt x="248" y="1229"/>
                    <a:pt x="273" y="1095"/>
                    <a:pt x="336" y="1082"/>
                  </a:cubicBezTo>
                  <a:cubicBezTo>
                    <a:pt x="325" y="1027"/>
                    <a:pt x="319" y="970"/>
                    <a:pt x="319" y="913"/>
                  </a:cubicBezTo>
                  <a:cubicBezTo>
                    <a:pt x="319" y="409"/>
                    <a:pt x="757" y="0"/>
                    <a:pt x="1260" y="0"/>
                  </a:cubicBezTo>
                  <a:cubicBezTo>
                    <a:pt x="1764" y="0"/>
                    <a:pt x="2202" y="409"/>
                    <a:pt x="2202" y="913"/>
                  </a:cubicBezTo>
                  <a:cubicBezTo>
                    <a:pt x="2202" y="971"/>
                    <a:pt x="2196" y="1028"/>
                    <a:pt x="2185" y="1083"/>
                  </a:cubicBezTo>
                  <a:cubicBezTo>
                    <a:pt x="2185" y="1083"/>
                    <a:pt x="2186" y="1083"/>
                    <a:pt x="2186" y="1083"/>
                  </a:cubicBezTo>
                  <a:cubicBezTo>
                    <a:pt x="2238" y="1086"/>
                    <a:pt x="2283" y="1221"/>
                    <a:pt x="2301" y="1381"/>
                  </a:cubicBezTo>
                  <a:cubicBezTo>
                    <a:pt x="2303" y="1402"/>
                    <a:pt x="2304" y="1422"/>
                    <a:pt x="2303" y="1442"/>
                  </a:cubicBezTo>
                  <a:cubicBezTo>
                    <a:pt x="2391" y="1514"/>
                    <a:pt x="2476" y="1705"/>
                    <a:pt x="2495" y="1862"/>
                  </a:cubicBezTo>
                  <a:cubicBezTo>
                    <a:pt x="2523" y="2104"/>
                    <a:pt x="2471" y="2265"/>
                    <a:pt x="2419" y="2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D83E3C5-6B62-445B-B19C-B08EC0B348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55639" y="6491884"/>
              <a:ext cx="5391738" cy="5385458"/>
            </a:xfrm>
            <a:custGeom>
              <a:avLst/>
              <a:gdLst>
                <a:gd name="T0" fmla="*/ 1433 w 2867"/>
                <a:gd name="T1" fmla="*/ 2867 h 2867"/>
                <a:gd name="T2" fmla="*/ 0 w 2867"/>
                <a:gd name="T3" fmla="*/ 1433 h 2867"/>
                <a:gd name="T4" fmla="*/ 1433 w 2867"/>
                <a:gd name="T5" fmla="*/ 0 h 2867"/>
                <a:gd name="T6" fmla="*/ 2867 w 2867"/>
                <a:gd name="T7" fmla="*/ 1433 h 2867"/>
                <a:gd name="T8" fmla="*/ 1433 w 2867"/>
                <a:gd name="T9" fmla="*/ 2867 h 2867"/>
                <a:gd name="T10" fmla="*/ 1433 w 2867"/>
                <a:gd name="T11" fmla="*/ 55 h 2867"/>
                <a:gd name="T12" fmla="*/ 55 w 2867"/>
                <a:gd name="T13" fmla="*/ 1433 h 2867"/>
                <a:gd name="T14" fmla="*/ 1433 w 2867"/>
                <a:gd name="T15" fmla="*/ 2811 h 2867"/>
                <a:gd name="T16" fmla="*/ 2811 w 2867"/>
                <a:gd name="T17" fmla="*/ 1433 h 2867"/>
                <a:gd name="T18" fmla="*/ 1433 w 2867"/>
                <a:gd name="T19" fmla="*/ 55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7" h="2867">
                  <a:moveTo>
                    <a:pt x="1433" y="2867"/>
                  </a:moveTo>
                  <a:cubicBezTo>
                    <a:pt x="643" y="2867"/>
                    <a:pt x="0" y="2224"/>
                    <a:pt x="0" y="1433"/>
                  </a:cubicBezTo>
                  <a:cubicBezTo>
                    <a:pt x="0" y="643"/>
                    <a:pt x="643" y="0"/>
                    <a:pt x="1433" y="0"/>
                  </a:cubicBezTo>
                  <a:cubicBezTo>
                    <a:pt x="2224" y="0"/>
                    <a:pt x="2867" y="643"/>
                    <a:pt x="2867" y="1433"/>
                  </a:cubicBezTo>
                  <a:cubicBezTo>
                    <a:pt x="2867" y="2224"/>
                    <a:pt x="2224" y="2867"/>
                    <a:pt x="1433" y="2867"/>
                  </a:cubicBezTo>
                  <a:close/>
                  <a:moveTo>
                    <a:pt x="1433" y="55"/>
                  </a:moveTo>
                  <a:cubicBezTo>
                    <a:pt x="673" y="55"/>
                    <a:pt x="55" y="673"/>
                    <a:pt x="55" y="1433"/>
                  </a:cubicBezTo>
                  <a:cubicBezTo>
                    <a:pt x="55" y="2193"/>
                    <a:pt x="673" y="2811"/>
                    <a:pt x="1433" y="2811"/>
                  </a:cubicBezTo>
                  <a:cubicBezTo>
                    <a:pt x="2193" y="2811"/>
                    <a:pt x="2811" y="2193"/>
                    <a:pt x="2811" y="1433"/>
                  </a:cubicBezTo>
                  <a:cubicBezTo>
                    <a:pt x="2811" y="673"/>
                    <a:pt x="2193" y="55"/>
                    <a:pt x="143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25437BF-334C-4BCE-B4F1-1E43EF5EBC98}"/>
              </a:ext>
            </a:extLst>
          </p:cNvPr>
          <p:cNvCxnSpPr>
            <a:cxnSpLocks/>
          </p:cNvCxnSpPr>
          <p:nvPr/>
        </p:nvCxnSpPr>
        <p:spPr>
          <a:xfrm flipH="1">
            <a:off x="10286602" y="4351147"/>
            <a:ext cx="28936" cy="1012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CE79400-C6C3-41B4-9FFC-B0B23658027D}"/>
              </a:ext>
            </a:extLst>
          </p:cNvPr>
          <p:cNvCxnSpPr>
            <a:cxnSpLocks/>
          </p:cNvCxnSpPr>
          <p:nvPr/>
        </p:nvCxnSpPr>
        <p:spPr>
          <a:xfrm flipH="1">
            <a:off x="10286602" y="4777761"/>
            <a:ext cx="28936" cy="1012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AC036F5-F6EC-402A-9463-B68539CB6E8A}"/>
              </a:ext>
            </a:extLst>
          </p:cNvPr>
          <p:cNvSpPr/>
          <p:nvPr/>
        </p:nvSpPr>
        <p:spPr>
          <a:xfrm>
            <a:off x="4723393" y="4107345"/>
            <a:ext cx="2536723" cy="1216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规律</a:t>
            </a:r>
            <a:r>
              <a:rPr lang="en-US" altLang="zh-CN" sz="4000" dirty="0"/>
              <a:t>|</a:t>
            </a:r>
            <a:r>
              <a:rPr lang="zh-CN" altLang="en-US" sz="4000" dirty="0"/>
              <a:t>模型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D8436D-603C-4886-B795-F0A1204B5C6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948039" y="4107345"/>
            <a:ext cx="1775354" cy="608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8BB0550-6700-4B90-B16C-5B627E0415FF}"/>
              </a:ext>
            </a:extLst>
          </p:cNvPr>
          <p:cNvCxnSpPr/>
          <p:nvPr/>
        </p:nvCxnSpPr>
        <p:spPr>
          <a:xfrm>
            <a:off x="7252805" y="4715722"/>
            <a:ext cx="13388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EBAE35CC-08AF-4C4D-94A1-14712A0CC300}"/>
              </a:ext>
            </a:extLst>
          </p:cNvPr>
          <p:cNvSpPr/>
          <p:nvPr/>
        </p:nvSpPr>
        <p:spPr>
          <a:xfrm>
            <a:off x="2859549" y="1428471"/>
            <a:ext cx="2224057" cy="91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经验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B83C7C0-34B3-4008-B49B-AEFFFCAD86FA}"/>
              </a:ext>
            </a:extLst>
          </p:cNvPr>
          <p:cNvSpPr/>
          <p:nvPr/>
        </p:nvSpPr>
        <p:spPr>
          <a:xfrm>
            <a:off x="6245778" y="1428471"/>
            <a:ext cx="2684207" cy="91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历史数据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D7560A-64C4-47CD-8191-2B7F0D7FD253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4175105" y="2392516"/>
            <a:ext cx="1816650" cy="17148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E02DA0-546E-4FFE-91B0-CB48DB63DAF8}"/>
              </a:ext>
            </a:extLst>
          </p:cNvPr>
          <p:cNvCxnSpPr>
            <a:cxnSpLocks/>
            <a:stCxn id="27" idx="4"/>
            <a:endCxn id="23" idx="0"/>
          </p:cNvCxnSpPr>
          <p:nvPr/>
        </p:nvCxnSpPr>
        <p:spPr>
          <a:xfrm flipH="1">
            <a:off x="5991755" y="2342871"/>
            <a:ext cx="1596127" cy="17644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CBFE443-59A4-44A2-98E5-BDB6AF21859E}"/>
              </a:ext>
            </a:extLst>
          </p:cNvPr>
          <p:cNvCxnSpPr>
            <a:cxnSpLocks/>
          </p:cNvCxnSpPr>
          <p:nvPr/>
        </p:nvCxnSpPr>
        <p:spPr>
          <a:xfrm flipV="1">
            <a:off x="3018831" y="4773768"/>
            <a:ext cx="1670465" cy="444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917239C6-9B2F-4A66-9B19-B85C0A472BC4}"/>
              </a:ext>
            </a:extLst>
          </p:cNvPr>
          <p:cNvSpPr/>
          <p:nvPr/>
        </p:nvSpPr>
        <p:spPr>
          <a:xfrm>
            <a:off x="985234" y="3605039"/>
            <a:ext cx="1946787" cy="900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新的问题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1C8678B-02FA-4C30-9B85-727511299AFC}"/>
              </a:ext>
            </a:extLst>
          </p:cNvPr>
          <p:cNvSpPr/>
          <p:nvPr/>
        </p:nvSpPr>
        <p:spPr>
          <a:xfrm>
            <a:off x="992764" y="4879042"/>
            <a:ext cx="1946787" cy="900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新的数据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51747EE4-9A10-4D05-BF40-1D0011FF2869}"/>
              </a:ext>
            </a:extLst>
          </p:cNvPr>
          <p:cNvSpPr/>
          <p:nvPr/>
        </p:nvSpPr>
        <p:spPr>
          <a:xfrm>
            <a:off x="8750166" y="3686848"/>
            <a:ext cx="1338802" cy="19260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预测未知结果</a:t>
            </a:r>
          </a:p>
        </p:txBody>
      </p:sp>
    </p:spTree>
    <p:extLst>
      <p:ext uri="{BB962C8B-B14F-4D97-AF65-F5344CB8AC3E}">
        <p14:creationId xmlns:p14="http://schemas.microsoft.com/office/powerpoint/2010/main" val="116479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39D94-7EFC-4C1B-AEF7-96F1EDBC079F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07B6A1E2-C6B8-4DCB-ABFC-74C555C003F9}"/>
              </a:ext>
            </a:extLst>
          </p:cNvPr>
          <p:cNvSpPr/>
          <p:nvPr/>
        </p:nvSpPr>
        <p:spPr>
          <a:xfrm>
            <a:off x="5110480" y="4974966"/>
            <a:ext cx="2317135" cy="76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模型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3107346-B7AD-455F-9F77-EAB5B1C5165E}"/>
              </a:ext>
            </a:extLst>
          </p:cNvPr>
          <p:cNvCxnSpPr>
            <a:cxnSpLocks/>
          </p:cNvCxnSpPr>
          <p:nvPr/>
        </p:nvCxnSpPr>
        <p:spPr>
          <a:xfrm>
            <a:off x="7520757" y="5358382"/>
            <a:ext cx="12138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1D5F851-7CB2-476E-8965-BC4964B055EC}"/>
              </a:ext>
            </a:extLst>
          </p:cNvPr>
          <p:cNvSpPr txBox="1"/>
          <p:nvPr/>
        </p:nvSpPr>
        <p:spPr>
          <a:xfrm>
            <a:off x="7425229" y="495170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结果输出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8595211-80FD-45D8-ADFA-834F48E7D118}"/>
              </a:ext>
            </a:extLst>
          </p:cNvPr>
          <p:cNvSpPr/>
          <p:nvPr/>
        </p:nvSpPr>
        <p:spPr>
          <a:xfrm>
            <a:off x="8841001" y="4901182"/>
            <a:ext cx="232899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数据库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576FF11-9676-46E4-BA5E-E6329836DD15}"/>
              </a:ext>
            </a:extLst>
          </p:cNvPr>
          <p:cNvSpPr/>
          <p:nvPr/>
        </p:nvSpPr>
        <p:spPr>
          <a:xfrm>
            <a:off x="1463040" y="4974966"/>
            <a:ext cx="2328997" cy="76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模型训练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023C613-765F-41F2-A499-BCCE18B3EACC}"/>
              </a:ext>
            </a:extLst>
          </p:cNvPr>
          <p:cNvCxnSpPr>
            <a:cxnSpLocks/>
          </p:cNvCxnSpPr>
          <p:nvPr/>
        </p:nvCxnSpPr>
        <p:spPr>
          <a:xfrm>
            <a:off x="3944437" y="5358382"/>
            <a:ext cx="10767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2090D06D-3E63-4047-91B9-5168C7D01C7A}"/>
              </a:ext>
            </a:extLst>
          </p:cNvPr>
          <p:cNvSpPr txBox="1"/>
          <p:nvPr/>
        </p:nvSpPr>
        <p:spPr>
          <a:xfrm>
            <a:off x="4028879" y="49389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形成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C23FE42-0D33-4217-9487-808B20C06735}"/>
              </a:ext>
            </a:extLst>
          </p:cNvPr>
          <p:cNvSpPr/>
          <p:nvPr/>
        </p:nvSpPr>
        <p:spPr>
          <a:xfrm>
            <a:off x="5110480" y="3799823"/>
            <a:ext cx="2328997" cy="76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特征处理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99DE57F-3BDB-4588-9FE6-DCC38AE5E792}"/>
              </a:ext>
            </a:extLst>
          </p:cNvPr>
          <p:cNvSpPr/>
          <p:nvPr/>
        </p:nvSpPr>
        <p:spPr>
          <a:xfrm>
            <a:off x="5110480" y="2674758"/>
            <a:ext cx="2328997" cy="76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特征提取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E3B5B00-6C11-4B4C-9BD7-14B9A654AD72}"/>
              </a:ext>
            </a:extLst>
          </p:cNvPr>
          <p:cNvSpPr/>
          <p:nvPr/>
        </p:nvSpPr>
        <p:spPr>
          <a:xfrm>
            <a:off x="5110480" y="1549693"/>
            <a:ext cx="2328997" cy="76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所有数据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D1D77018-31C3-49CE-B330-51DC02C861A9}"/>
              </a:ext>
            </a:extLst>
          </p:cNvPr>
          <p:cNvSpPr/>
          <p:nvPr/>
        </p:nvSpPr>
        <p:spPr>
          <a:xfrm>
            <a:off x="1463040" y="3799823"/>
            <a:ext cx="2328997" cy="76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特征处理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CB834565-931F-4252-9B1C-3B5FB0DEA8BB}"/>
              </a:ext>
            </a:extLst>
          </p:cNvPr>
          <p:cNvSpPr/>
          <p:nvPr/>
        </p:nvSpPr>
        <p:spPr>
          <a:xfrm>
            <a:off x="1463040" y="2674758"/>
            <a:ext cx="2328997" cy="76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特征提取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AB166AA0-5310-4C82-86E3-42F9558A2565}"/>
              </a:ext>
            </a:extLst>
          </p:cNvPr>
          <p:cNvSpPr/>
          <p:nvPr/>
        </p:nvSpPr>
        <p:spPr>
          <a:xfrm>
            <a:off x="1463040" y="1549693"/>
            <a:ext cx="2328997" cy="76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训练数据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DF5FD4F-E1A8-40CB-A7CF-9377FFDD51D7}"/>
              </a:ext>
            </a:extLst>
          </p:cNvPr>
          <p:cNvCxnSpPr>
            <a:cxnSpLocks/>
            <a:stCxn id="99" idx="2"/>
            <a:endCxn id="98" idx="0"/>
          </p:cNvCxnSpPr>
          <p:nvPr/>
        </p:nvCxnSpPr>
        <p:spPr>
          <a:xfrm>
            <a:off x="2627539" y="2316526"/>
            <a:ext cx="0" cy="358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E43DF292-5C99-43EC-938D-9AEC1F1D390D}"/>
              </a:ext>
            </a:extLst>
          </p:cNvPr>
          <p:cNvCxnSpPr>
            <a:cxnSpLocks/>
          </p:cNvCxnSpPr>
          <p:nvPr/>
        </p:nvCxnSpPr>
        <p:spPr>
          <a:xfrm>
            <a:off x="6234339" y="2316526"/>
            <a:ext cx="0" cy="358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4623458C-A740-447B-8DEC-BA7C00A13167}"/>
              </a:ext>
            </a:extLst>
          </p:cNvPr>
          <p:cNvCxnSpPr>
            <a:cxnSpLocks/>
          </p:cNvCxnSpPr>
          <p:nvPr/>
        </p:nvCxnSpPr>
        <p:spPr>
          <a:xfrm>
            <a:off x="6234339" y="3441591"/>
            <a:ext cx="0" cy="358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EB856FA-0309-4B7B-B17A-7D51AE6B802F}"/>
              </a:ext>
            </a:extLst>
          </p:cNvPr>
          <p:cNvCxnSpPr>
            <a:cxnSpLocks/>
          </p:cNvCxnSpPr>
          <p:nvPr/>
        </p:nvCxnSpPr>
        <p:spPr>
          <a:xfrm>
            <a:off x="6234339" y="4616734"/>
            <a:ext cx="0" cy="358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293FE3B-EF08-4AAE-A530-76675A6BCEC1}"/>
              </a:ext>
            </a:extLst>
          </p:cNvPr>
          <p:cNvCxnSpPr>
            <a:cxnSpLocks/>
          </p:cNvCxnSpPr>
          <p:nvPr/>
        </p:nvCxnSpPr>
        <p:spPr>
          <a:xfrm>
            <a:off x="2627539" y="3441591"/>
            <a:ext cx="0" cy="358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85C5CFE7-28AA-4025-B636-B138DF81B007}"/>
              </a:ext>
            </a:extLst>
          </p:cNvPr>
          <p:cNvCxnSpPr>
            <a:cxnSpLocks/>
          </p:cNvCxnSpPr>
          <p:nvPr/>
        </p:nvCxnSpPr>
        <p:spPr>
          <a:xfrm>
            <a:off x="2623638" y="4616734"/>
            <a:ext cx="0" cy="358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10C01E77-8320-423B-A945-2C2A7D15FC33}"/>
              </a:ext>
            </a:extLst>
          </p:cNvPr>
          <p:cNvSpPr/>
          <p:nvPr/>
        </p:nvSpPr>
        <p:spPr>
          <a:xfrm>
            <a:off x="8563336" y="3493499"/>
            <a:ext cx="2328989" cy="612648"/>
          </a:xfrm>
          <a:prstGeom prst="wedgeRoundRectCallout">
            <a:avLst>
              <a:gd name="adj1" fmla="val -149034"/>
              <a:gd name="adj2" fmla="val 171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模型预测</a:t>
            </a:r>
          </a:p>
        </p:txBody>
      </p:sp>
    </p:spTree>
    <p:extLst>
      <p:ext uri="{BB962C8B-B14F-4D97-AF65-F5344CB8AC3E}">
        <p14:creationId xmlns:p14="http://schemas.microsoft.com/office/powerpoint/2010/main" val="251290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39D94-7EFC-4C1B-AEF7-96F1EDBC079F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800A805-7E97-478C-B8EB-E1C7D1FF4BF5}"/>
              </a:ext>
            </a:extLst>
          </p:cNvPr>
          <p:cNvSpPr/>
          <p:nvPr/>
        </p:nvSpPr>
        <p:spPr>
          <a:xfrm>
            <a:off x="1479710" y="4850381"/>
            <a:ext cx="2419428" cy="949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数据库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1F81DB2D-9974-4A99-ACC2-183CE50B9681}"/>
              </a:ext>
            </a:extLst>
          </p:cNvPr>
          <p:cNvSpPr/>
          <p:nvPr/>
        </p:nvSpPr>
        <p:spPr>
          <a:xfrm>
            <a:off x="6819664" y="4342477"/>
            <a:ext cx="1788160" cy="644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Service</a:t>
            </a:r>
            <a:endParaRPr lang="zh-CN" altLang="en-US" sz="3200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D8C43917-0138-4DC2-8888-7D9B5B5B0AB2}"/>
              </a:ext>
            </a:extLst>
          </p:cNvPr>
          <p:cNvSpPr/>
          <p:nvPr/>
        </p:nvSpPr>
        <p:spPr>
          <a:xfrm>
            <a:off x="6819664" y="2614940"/>
            <a:ext cx="1788160" cy="644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Rest API</a:t>
            </a:r>
            <a:endParaRPr lang="zh-CN" altLang="en-US" sz="3200" dirty="0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3AF9F9A8-7B12-4D15-A841-A8A2C9E76279}"/>
              </a:ext>
            </a:extLst>
          </p:cNvPr>
          <p:cNvCxnSpPr/>
          <p:nvPr/>
        </p:nvCxnSpPr>
        <p:spPr>
          <a:xfrm flipV="1">
            <a:off x="4013200" y="4850381"/>
            <a:ext cx="2712720" cy="534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>
            <a:extLst>
              <a:ext uri="{FF2B5EF4-FFF2-40B4-BE49-F238E27FC236}">
                <a16:creationId xmlns:a16="http://schemas.microsoft.com/office/drawing/2014/main" id="{FA2E6497-F84C-401E-803D-60CB3B6549B7}"/>
              </a:ext>
            </a:extLst>
          </p:cNvPr>
          <p:cNvSpPr txBox="1"/>
          <p:nvPr/>
        </p:nvSpPr>
        <p:spPr>
          <a:xfrm>
            <a:off x="4281244" y="3917261"/>
            <a:ext cx="1661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根据音乐</a:t>
            </a:r>
            <a:r>
              <a:rPr lang="en-US" altLang="zh-CN" sz="2400" dirty="0"/>
              <a:t>id</a:t>
            </a:r>
          </a:p>
          <a:p>
            <a:r>
              <a:rPr lang="zh-CN" altLang="en-US" sz="2400" dirty="0"/>
              <a:t>从数据库</a:t>
            </a:r>
            <a:endParaRPr lang="en-US" altLang="zh-CN" sz="2400" dirty="0"/>
          </a:p>
          <a:p>
            <a:r>
              <a:rPr lang="zh-CN" altLang="en-US" sz="2400" dirty="0"/>
              <a:t>推荐列表</a:t>
            </a: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50C68D73-5D64-4CF2-B2E7-4E14AB10409F}"/>
              </a:ext>
            </a:extLst>
          </p:cNvPr>
          <p:cNvCxnSpPr>
            <a:cxnSpLocks/>
          </p:cNvCxnSpPr>
          <p:nvPr/>
        </p:nvCxnSpPr>
        <p:spPr>
          <a:xfrm>
            <a:off x="7713744" y="3429000"/>
            <a:ext cx="0" cy="79756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E07E4F2A-FCA8-47EE-9FC5-3B789B93EDCB}"/>
              </a:ext>
            </a:extLst>
          </p:cNvPr>
          <p:cNvCxnSpPr>
            <a:cxnSpLocks/>
          </p:cNvCxnSpPr>
          <p:nvPr/>
        </p:nvCxnSpPr>
        <p:spPr>
          <a:xfrm>
            <a:off x="7713744" y="1780584"/>
            <a:ext cx="0" cy="74291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91BBB3B0-3013-4FB8-9190-115C1F410224}"/>
              </a:ext>
            </a:extLst>
          </p:cNvPr>
          <p:cNvSpPr txBox="1"/>
          <p:nvPr/>
        </p:nvSpPr>
        <p:spPr>
          <a:xfrm>
            <a:off x="7835664" y="17805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返回推荐结果</a:t>
            </a:r>
          </a:p>
        </p:txBody>
      </p:sp>
    </p:spTree>
    <p:extLst>
      <p:ext uri="{BB962C8B-B14F-4D97-AF65-F5344CB8AC3E}">
        <p14:creationId xmlns:p14="http://schemas.microsoft.com/office/powerpoint/2010/main" val="170950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>
            <a:extLst>
              <a:ext uri="{FF2B5EF4-FFF2-40B4-BE49-F238E27FC236}">
                <a16:creationId xmlns:a16="http://schemas.microsoft.com/office/drawing/2014/main" id="{2E35A4CD-974D-466A-B6E6-7BE6C4E19B9D}"/>
              </a:ext>
            </a:extLst>
          </p:cNvPr>
          <p:cNvSpPr/>
          <p:nvPr/>
        </p:nvSpPr>
        <p:spPr>
          <a:xfrm>
            <a:off x="6423518" y="323732"/>
            <a:ext cx="3703035" cy="5185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F87AC959-FE80-4F46-A924-2572D4D9C9CE}"/>
              </a:ext>
            </a:extLst>
          </p:cNvPr>
          <p:cNvSpPr/>
          <p:nvPr/>
        </p:nvSpPr>
        <p:spPr>
          <a:xfrm>
            <a:off x="306700" y="323732"/>
            <a:ext cx="4536026" cy="5185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BA1F9DB-1C88-408D-972A-D98355D81864}"/>
              </a:ext>
            </a:extLst>
          </p:cNvPr>
          <p:cNvSpPr/>
          <p:nvPr/>
        </p:nvSpPr>
        <p:spPr>
          <a:xfrm>
            <a:off x="993913" y="1124541"/>
            <a:ext cx="1152940" cy="4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训练数据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F9BA7F2-61C6-46FF-A539-3CCA8108E300}"/>
              </a:ext>
            </a:extLst>
          </p:cNvPr>
          <p:cNvSpPr/>
          <p:nvPr/>
        </p:nvSpPr>
        <p:spPr>
          <a:xfrm>
            <a:off x="993913" y="1948069"/>
            <a:ext cx="1152940" cy="4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特征提取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95B24CA-0CDE-49E6-ACA5-F6714B6E568A}"/>
              </a:ext>
            </a:extLst>
          </p:cNvPr>
          <p:cNvSpPr/>
          <p:nvPr/>
        </p:nvSpPr>
        <p:spPr>
          <a:xfrm>
            <a:off x="993913" y="2771597"/>
            <a:ext cx="1152940" cy="4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特征处理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E38F690-31F6-4156-8B4C-EF4A2BCE2A01}"/>
              </a:ext>
            </a:extLst>
          </p:cNvPr>
          <p:cNvSpPr/>
          <p:nvPr/>
        </p:nvSpPr>
        <p:spPr>
          <a:xfrm>
            <a:off x="993913" y="3595125"/>
            <a:ext cx="1152940" cy="4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模型训练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965C51F-060A-42A7-93E9-1AB0208C429F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1570383" y="1584581"/>
            <a:ext cx="0" cy="363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CEFA079-80EB-4705-A9E7-209BB215F5CD}"/>
              </a:ext>
            </a:extLst>
          </p:cNvPr>
          <p:cNvCxnSpPr/>
          <p:nvPr/>
        </p:nvCxnSpPr>
        <p:spPr>
          <a:xfrm>
            <a:off x="1570383" y="2408109"/>
            <a:ext cx="0" cy="363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A078C2F-3D58-4CC3-8B80-905FF03ED4F1}"/>
              </a:ext>
            </a:extLst>
          </p:cNvPr>
          <p:cNvCxnSpPr/>
          <p:nvPr/>
        </p:nvCxnSpPr>
        <p:spPr>
          <a:xfrm>
            <a:off x="1570383" y="3247256"/>
            <a:ext cx="0" cy="363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CBDF22FD-72EE-4BA7-8932-77E465ECAE51}"/>
              </a:ext>
            </a:extLst>
          </p:cNvPr>
          <p:cNvSpPr/>
          <p:nvPr/>
        </p:nvSpPr>
        <p:spPr>
          <a:xfrm>
            <a:off x="2987418" y="1141579"/>
            <a:ext cx="1152940" cy="4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所有数据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83CF32E-9A5B-4AFD-9E76-C2FC7023F479}"/>
              </a:ext>
            </a:extLst>
          </p:cNvPr>
          <p:cNvSpPr/>
          <p:nvPr/>
        </p:nvSpPr>
        <p:spPr>
          <a:xfrm>
            <a:off x="2987418" y="1948069"/>
            <a:ext cx="1152940" cy="4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特征提取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149D3C9-C9F8-45CF-8086-72E7D0C68B6F}"/>
              </a:ext>
            </a:extLst>
          </p:cNvPr>
          <p:cNvSpPr/>
          <p:nvPr/>
        </p:nvSpPr>
        <p:spPr>
          <a:xfrm>
            <a:off x="2987418" y="2771597"/>
            <a:ext cx="1152940" cy="4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特征处理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31080AF-A744-4153-90EF-4342DA32BADF}"/>
              </a:ext>
            </a:extLst>
          </p:cNvPr>
          <p:cNvSpPr/>
          <p:nvPr/>
        </p:nvSpPr>
        <p:spPr>
          <a:xfrm>
            <a:off x="2987418" y="3595125"/>
            <a:ext cx="1152940" cy="4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模型训练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C3725DD-0675-4136-A76B-D8185852E30A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3563888" y="1601619"/>
            <a:ext cx="0" cy="346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A78D643-BC58-4932-93C1-BB47B4463601}"/>
              </a:ext>
            </a:extLst>
          </p:cNvPr>
          <p:cNvCxnSpPr/>
          <p:nvPr/>
        </p:nvCxnSpPr>
        <p:spPr>
          <a:xfrm>
            <a:off x="3563888" y="2408109"/>
            <a:ext cx="0" cy="363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6928E33-85B8-4072-96A8-9994779B52AB}"/>
              </a:ext>
            </a:extLst>
          </p:cNvPr>
          <p:cNvCxnSpPr/>
          <p:nvPr/>
        </p:nvCxnSpPr>
        <p:spPr>
          <a:xfrm>
            <a:off x="3563888" y="3247256"/>
            <a:ext cx="0" cy="363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E804F0CF-2E79-48FF-93AA-F670ED4313A1}"/>
              </a:ext>
            </a:extLst>
          </p:cNvPr>
          <p:cNvSpPr/>
          <p:nvPr/>
        </p:nvSpPr>
        <p:spPr>
          <a:xfrm>
            <a:off x="4884376" y="3595125"/>
            <a:ext cx="1300604" cy="46004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0BB0039-3D99-4479-B18B-56B87020935F}"/>
              </a:ext>
            </a:extLst>
          </p:cNvPr>
          <p:cNvSpPr/>
          <p:nvPr/>
        </p:nvSpPr>
        <p:spPr>
          <a:xfrm>
            <a:off x="7349275" y="3164903"/>
            <a:ext cx="1192695" cy="430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3FD0010-0494-464A-ADA2-DF7597DDFCD9}"/>
              </a:ext>
            </a:extLst>
          </p:cNvPr>
          <p:cNvSpPr/>
          <p:nvPr/>
        </p:nvSpPr>
        <p:spPr>
          <a:xfrm>
            <a:off x="7349275" y="2222105"/>
            <a:ext cx="1187010" cy="430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BDF5A0A-B38D-4104-A026-C128EC54800C}"/>
              </a:ext>
            </a:extLst>
          </p:cNvPr>
          <p:cNvSpPr/>
          <p:nvPr/>
        </p:nvSpPr>
        <p:spPr>
          <a:xfrm>
            <a:off x="7343591" y="1331843"/>
            <a:ext cx="1192695" cy="4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推荐结果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A3F1888-D047-4139-83D0-1D1E01E1B2F2}"/>
              </a:ext>
            </a:extLst>
          </p:cNvPr>
          <p:cNvCxnSpPr/>
          <p:nvPr/>
        </p:nvCxnSpPr>
        <p:spPr>
          <a:xfrm>
            <a:off x="2232045" y="3825144"/>
            <a:ext cx="6872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FE91684-389D-43DD-A189-68F14E1545ED}"/>
              </a:ext>
            </a:extLst>
          </p:cNvPr>
          <p:cNvCxnSpPr/>
          <p:nvPr/>
        </p:nvCxnSpPr>
        <p:spPr>
          <a:xfrm>
            <a:off x="4140358" y="3825144"/>
            <a:ext cx="6872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9951AA6-9936-4826-BFA2-4F6B526F5ED4}"/>
              </a:ext>
            </a:extLst>
          </p:cNvPr>
          <p:cNvCxnSpPr/>
          <p:nvPr/>
        </p:nvCxnSpPr>
        <p:spPr>
          <a:xfrm flipV="1">
            <a:off x="6292889" y="3379304"/>
            <a:ext cx="948477" cy="44584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9006C88-D672-44C2-B228-2FEEEF8CEA40}"/>
              </a:ext>
            </a:extLst>
          </p:cNvPr>
          <p:cNvCxnSpPr>
            <a:cxnSpLocks/>
          </p:cNvCxnSpPr>
          <p:nvPr/>
        </p:nvCxnSpPr>
        <p:spPr>
          <a:xfrm flipH="1">
            <a:off x="7939938" y="2693504"/>
            <a:ext cx="1" cy="43022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E4C91F9-4374-49DF-9196-CE156DB2887C}"/>
              </a:ext>
            </a:extLst>
          </p:cNvPr>
          <p:cNvCxnSpPr>
            <a:cxnSpLocks/>
          </p:cNvCxnSpPr>
          <p:nvPr/>
        </p:nvCxnSpPr>
        <p:spPr>
          <a:xfrm flipH="1">
            <a:off x="7939938" y="1774844"/>
            <a:ext cx="1" cy="43022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3537F8-7580-4165-A000-324E36B25848}"/>
              </a:ext>
            </a:extLst>
          </p:cNvPr>
          <p:cNvSpPr txBox="1"/>
          <p:nvPr/>
        </p:nvSpPr>
        <p:spPr>
          <a:xfrm>
            <a:off x="6515612" y="2864821"/>
            <a:ext cx="8627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根据音乐</a:t>
            </a:r>
            <a:r>
              <a:rPr lang="en-US" altLang="zh-CN" sz="1100" dirty="0"/>
              <a:t>id</a:t>
            </a:r>
          </a:p>
          <a:p>
            <a:r>
              <a:rPr lang="zh-CN" altLang="en-US" sz="1100" dirty="0"/>
              <a:t>从数据库</a:t>
            </a:r>
            <a:endParaRPr lang="en-US" altLang="zh-CN" sz="1100" dirty="0"/>
          </a:p>
          <a:p>
            <a:r>
              <a:rPr lang="zh-CN" altLang="en-US" sz="1100" dirty="0"/>
              <a:t>推荐列表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CAD5557-98E0-4462-B2AE-A69666C5CA1A}"/>
              </a:ext>
            </a:extLst>
          </p:cNvPr>
          <p:cNvSpPr txBox="1"/>
          <p:nvPr/>
        </p:nvSpPr>
        <p:spPr>
          <a:xfrm>
            <a:off x="4115570" y="359512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结果输出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4E5E75A-4C44-4FD8-A9EC-ADF599ED8C14}"/>
              </a:ext>
            </a:extLst>
          </p:cNvPr>
          <p:cNvSpPr txBox="1"/>
          <p:nvPr/>
        </p:nvSpPr>
        <p:spPr>
          <a:xfrm>
            <a:off x="2382012" y="35635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形成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D8E2AC6-F61D-42EC-9AD3-F9C01309A418}"/>
              </a:ext>
            </a:extLst>
          </p:cNvPr>
          <p:cNvSpPr txBox="1"/>
          <p:nvPr/>
        </p:nvSpPr>
        <p:spPr>
          <a:xfrm>
            <a:off x="1783363" y="4312080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模型构建与预测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E46B0F6-2A82-49C3-B8B3-35E098501734}"/>
              </a:ext>
            </a:extLst>
          </p:cNvPr>
          <p:cNvSpPr txBox="1"/>
          <p:nvPr/>
        </p:nvSpPr>
        <p:spPr>
          <a:xfrm>
            <a:off x="7508302" y="43120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推荐系统</a:t>
            </a:r>
          </a:p>
        </p:txBody>
      </p:sp>
    </p:spTree>
    <p:extLst>
      <p:ext uri="{BB962C8B-B14F-4D97-AF65-F5344CB8AC3E}">
        <p14:creationId xmlns:p14="http://schemas.microsoft.com/office/powerpoint/2010/main" val="3594710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2D4CF22B-87BE-4275-82C4-1F9FD0418573}"/>
              </a:ext>
            </a:extLst>
          </p:cNvPr>
          <p:cNvSpPr txBox="1"/>
          <p:nvPr/>
        </p:nvSpPr>
        <p:spPr>
          <a:xfrm>
            <a:off x="774264" y="299248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AC7734-C1AD-48F3-9ECB-DD87D02432A3}"/>
              </a:ext>
            </a:extLst>
          </p:cNvPr>
          <p:cNvSpPr/>
          <p:nvPr/>
        </p:nvSpPr>
        <p:spPr>
          <a:xfrm>
            <a:off x="971845" y="2651213"/>
            <a:ext cx="9923189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/>
              <a:t>推荐效果</a:t>
            </a:r>
            <a:r>
              <a:rPr lang="en-US" altLang="zh-CN" sz="4800" dirty="0"/>
              <a:t>,</a:t>
            </a:r>
            <a:r>
              <a:rPr lang="zh-CN" altLang="en-US" sz="4800" dirty="0"/>
              <a:t>起决定性作用的是什么？</a:t>
            </a:r>
          </a:p>
        </p:txBody>
      </p:sp>
    </p:spTree>
    <p:extLst>
      <p:ext uri="{BB962C8B-B14F-4D97-AF65-F5344CB8AC3E}">
        <p14:creationId xmlns:p14="http://schemas.microsoft.com/office/powerpoint/2010/main" val="274592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39D94-7EFC-4C1B-AEF7-96F1EDBC079F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EA360AB-C8E1-482A-8D54-73B53A4C06DA}"/>
              </a:ext>
            </a:extLst>
          </p:cNvPr>
          <p:cNvSpPr txBox="1"/>
          <p:nvPr/>
        </p:nvSpPr>
        <p:spPr>
          <a:xfrm>
            <a:off x="723464" y="1194325"/>
            <a:ext cx="82782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一般常规的音乐所属标签标注是由工作人员进行的</a:t>
            </a:r>
            <a:r>
              <a:rPr lang="en-US" altLang="zh-CN" sz="3200" dirty="0"/>
              <a:t>,</a:t>
            </a:r>
            <a:r>
              <a:rPr lang="zh-CN" altLang="en-US" sz="3200" dirty="0"/>
              <a:t>所以在这个过程中</a:t>
            </a:r>
            <a:r>
              <a:rPr lang="en-US" altLang="zh-CN" sz="3200" dirty="0"/>
              <a:t>,</a:t>
            </a:r>
            <a:r>
              <a:rPr lang="zh-CN" altLang="en-US" sz="3200" dirty="0"/>
              <a:t>就会存在音乐标签和音乐类型不匹配的情况</a:t>
            </a:r>
            <a:r>
              <a:rPr lang="en-US" altLang="zh-CN" sz="3200" dirty="0"/>
              <a:t>,</a:t>
            </a:r>
            <a:r>
              <a:rPr lang="zh-CN" altLang="en-US" sz="3200" dirty="0"/>
              <a:t>也就有可能最终导致推荐的效果不好的问题存在。所以说保证音乐标签的准确性是一个保证推荐系统效果的前提。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617E1E-7879-44BD-9BD1-CC395820F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64" y="4325272"/>
            <a:ext cx="8278296" cy="15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25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E6187B0-9C86-404A-9C77-D7EC7C8C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54" y="1121238"/>
            <a:ext cx="7862751" cy="50497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CB7015-8673-49DA-981E-6AA1CEFA2D70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152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39D94-7EFC-4C1B-AEF7-96F1EDBC079F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音乐标签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CE592EF-81B9-4ABD-BB37-DB1C1B6F0E56}"/>
              </a:ext>
            </a:extLst>
          </p:cNvPr>
          <p:cNvSpPr txBox="1"/>
          <p:nvPr/>
        </p:nvSpPr>
        <p:spPr>
          <a:xfrm>
            <a:off x="489784" y="1638589"/>
            <a:ext cx="10015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根据音乐的声音特性进行音乐判断</a:t>
            </a:r>
            <a:r>
              <a:rPr lang="en-US" altLang="zh-CN" sz="3600" dirty="0"/>
              <a:t>,</a:t>
            </a:r>
            <a:r>
              <a:rPr lang="zh-CN" altLang="en-US" sz="3600" dirty="0"/>
              <a:t>得到一个合适的标签。 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CE4AB0-B451-4AD9-BB02-A2B4A0BB1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93" y="3125374"/>
            <a:ext cx="8993748" cy="250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AA604D-B0F8-4CB3-86D9-4B2938254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9" t="33144" r="3931" b="50532"/>
          <a:stretch/>
        </p:blipFill>
        <p:spPr>
          <a:xfrm>
            <a:off x="754463" y="655291"/>
            <a:ext cx="2121876" cy="11195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F69D1F-36B8-47AD-A5BD-3DDCB7B90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9" t="32329" r="30088" b="51521"/>
          <a:stretch/>
        </p:blipFill>
        <p:spPr>
          <a:xfrm>
            <a:off x="3441779" y="655291"/>
            <a:ext cx="1840159" cy="11075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4FED98-A905-4F94-9458-CE62D356CB30}"/>
              </a:ext>
            </a:extLst>
          </p:cNvPr>
          <p:cNvSpPr/>
          <p:nvPr/>
        </p:nvSpPr>
        <p:spPr>
          <a:xfrm>
            <a:off x="1420817" y="3817157"/>
            <a:ext cx="1323324" cy="6701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内部信息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9F53CFA-DD0E-4A8E-93FE-48378EC9E9B3}"/>
              </a:ext>
            </a:extLst>
          </p:cNvPr>
          <p:cNvSpPr txBox="1"/>
          <p:nvPr/>
        </p:nvSpPr>
        <p:spPr>
          <a:xfrm>
            <a:off x="2876339" y="3736748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+</a:t>
            </a:r>
            <a:endParaRPr lang="zh-CN" altLang="en-US" sz="48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DD4CD8F-4070-42CA-B06F-6B9C432FD4DD}"/>
              </a:ext>
            </a:extLst>
          </p:cNvPr>
          <p:cNvSpPr/>
          <p:nvPr/>
        </p:nvSpPr>
        <p:spPr>
          <a:xfrm>
            <a:off x="3603572" y="3817157"/>
            <a:ext cx="1323324" cy="6701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语种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4A72597-51DB-48BB-91DA-60316A7117FF}"/>
              </a:ext>
            </a:extLst>
          </p:cNvPr>
          <p:cNvCxnSpPr>
            <a:cxnSpLocks/>
          </p:cNvCxnSpPr>
          <p:nvPr/>
        </p:nvCxnSpPr>
        <p:spPr>
          <a:xfrm>
            <a:off x="5111553" y="4152246"/>
            <a:ext cx="6872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02AE47C0-4711-4655-B3C5-718C93335748}"/>
              </a:ext>
            </a:extLst>
          </p:cNvPr>
          <p:cNvSpPr/>
          <p:nvPr/>
        </p:nvSpPr>
        <p:spPr>
          <a:xfrm>
            <a:off x="5983430" y="3817157"/>
            <a:ext cx="1323324" cy="6701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风格</a:t>
            </a:r>
          </a:p>
        </p:txBody>
      </p:sp>
    </p:spTree>
    <p:extLst>
      <p:ext uri="{BB962C8B-B14F-4D97-AF65-F5344CB8AC3E}">
        <p14:creationId xmlns:p14="http://schemas.microsoft.com/office/powerpoint/2010/main" val="2002454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8E634D1-63E7-4EFD-B722-94433C74995B}"/>
              </a:ext>
            </a:extLst>
          </p:cNvPr>
          <p:cNvSpPr/>
          <p:nvPr/>
        </p:nvSpPr>
        <p:spPr>
          <a:xfrm>
            <a:off x="3947254" y="840566"/>
            <a:ext cx="2686405" cy="51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MFCC(</a:t>
            </a:r>
            <a:r>
              <a:rPr lang="zh-CN" altLang="en-US" dirty="0"/>
              <a:t>梅尔频率倒谱系数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234A-FE29-4DFF-B034-5DBC47C0FFBB}"/>
              </a:ext>
            </a:extLst>
          </p:cNvPr>
          <p:cNvSpPr/>
          <p:nvPr/>
        </p:nvSpPr>
        <p:spPr>
          <a:xfrm>
            <a:off x="2447865" y="1936709"/>
            <a:ext cx="1499389" cy="420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梅尔频率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2B48B2-903C-43E8-A5D4-1777F6D5B01E}"/>
              </a:ext>
            </a:extLst>
          </p:cNvPr>
          <p:cNvSpPr/>
          <p:nvPr/>
        </p:nvSpPr>
        <p:spPr>
          <a:xfrm>
            <a:off x="6633659" y="1936709"/>
            <a:ext cx="1499389" cy="420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倒谱系数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1CE2A2-3351-4DD5-8E94-7BAA7FDB3466}"/>
              </a:ext>
            </a:extLst>
          </p:cNvPr>
          <p:cNvSpPr/>
          <p:nvPr/>
        </p:nvSpPr>
        <p:spPr>
          <a:xfrm>
            <a:off x="948476" y="3328186"/>
            <a:ext cx="1499389" cy="420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语音频谱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93ED53-7BB8-4BA5-B582-582BE9AEBE27}"/>
              </a:ext>
            </a:extLst>
          </p:cNvPr>
          <p:cNvSpPr/>
          <p:nvPr/>
        </p:nvSpPr>
        <p:spPr>
          <a:xfrm>
            <a:off x="3947254" y="3328186"/>
            <a:ext cx="1499389" cy="420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梅尔频谱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A8D9B0-565E-4775-85B6-67ECCB6C4E3C}"/>
              </a:ext>
            </a:extLst>
          </p:cNvPr>
          <p:cNvSpPr/>
          <p:nvPr/>
        </p:nvSpPr>
        <p:spPr>
          <a:xfrm>
            <a:off x="6633659" y="3328186"/>
            <a:ext cx="1499389" cy="420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倒谱分析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7CC560-F3F1-4F5B-B692-62C4938A796A}"/>
              </a:ext>
            </a:extLst>
          </p:cNvPr>
          <p:cNvSpPr/>
          <p:nvPr/>
        </p:nvSpPr>
        <p:spPr>
          <a:xfrm>
            <a:off x="8933857" y="3328186"/>
            <a:ext cx="1499389" cy="420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D3D0D32-2F16-498F-A3DB-DB2334C8BB5A}"/>
              </a:ext>
            </a:extLst>
          </p:cNvPr>
          <p:cNvCxnSpPr>
            <a:cxnSpLocks/>
          </p:cNvCxnSpPr>
          <p:nvPr/>
        </p:nvCxnSpPr>
        <p:spPr>
          <a:xfrm flipH="1">
            <a:off x="3311150" y="1414196"/>
            <a:ext cx="1979306" cy="471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B904D0-7F24-43B9-91CE-6EB542356B32}"/>
              </a:ext>
            </a:extLst>
          </p:cNvPr>
          <p:cNvCxnSpPr>
            <a:cxnSpLocks/>
          </p:cNvCxnSpPr>
          <p:nvPr/>
        </p:nvCxnSpPr>
        <p:spPr>
          <a:xfrm>
            <a:off x="5355771" y="1414196"/>
            <a:ext cx="2027582" cy="471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DE83CF9-7F63-4565-A191-0CB89052C1F3}"/>
              </a:ext>
            </a:extLst>
          </p:cNvPr>
          <p:cNvCxnSpPr>
            <a:cxnSpLocks/>
          </p:cNvCxnSpPr>
          <p:nvPr/>
        </p:nvCxnSpPr>
        <p:spPr>
          <a:xfrm flipH="1">
            <a:off x="1758754" y="2430827"/>
            <a:ext cx="1370653" cy="8235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6EDE001-E65A-4084-9E92-2E0CC4423695}"/>
              </a:ext>
            </a:extLst>
          </p:cNvPr>
          <p:cNvCxnSpPr>
            <a:cxnSpLocks/>
          </p:cNvCxnSpPr>
          <p:nvPr/>
        </p:nvCxnSpPr>
        <p:spPr>
          <a:xfrm>
            <a:off x="3311150" y="2430827"/>
            <a:ext cx="1385798" cy="8235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C712C30-44CC-4028-91B2-E250C348C12F}"/>
              </a:ext>
            </a:extLst>
          </p:cNvPr>
          <p:cNvCxnSpPr>
            <a:cxnSpLocks/>
          </p:cNvCxnSpPr>
          <p:nvPr/>
        </p:nvCxnSpPr>
        <p:spPr>
          <a:xfrm>
            <a:off x="7383353" y="2430827"/>
            <a:ext cx="0" cy="8235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30D62FB-7204-4660-B9B7-CC68F41FA145}"/>
              </a:ext>
            </a:extLst>
          </p:cNvPr>
          <p:cNvCxnSpPr>
            <a:cxnSpLocks/>
          </p:cNvCxnSpPr>
          <p:nvPr/>
        </p:nvCxnSpPr>
        <p:spPr>
          <a:xfrm>
            <a:off x="2538738" y="3538327"/>
            <a:ext cx="13006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769FEED-ADC2-4799-9B20-C0051AB501D5}"/>
              </a:ext>
            </a:extLst>
          </p:cNvPr>
          <p:cNvCxnSpPr/>
          <p:nvPr/>
        </p:nvCxnSpPr>
        <p:spPr>
          <a:xfrm>
            <a:off x="5526157" y="3538327"/>
            <a:ext cx="9995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6293494-83EE-4A9C-8176-328AFC61EA90}"/>
              </a:ext>
            </a:extLst>
          </p:cNvPr>
          <p:cNvCxnSpPr/>
          <p:nvPr/>
        </p:nvCxnSpPr>
        <p:spPr>
          <a:xfrm>
            <a:off x="8280716" y="3538327"/>
            <a:ext cx="5452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77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>
            <a:extLst>
              <a:ext uri="{FF2B5EF4-FFF2-40B4-BE49-F238E27FC236}">
                <a16:creationId xmlns:a16="http://schemas.microsoft.com/office/drawing/2014/main" id="{8CF13B7C-8336-47C9-8FCC-CEE89ED21708}"/>
              </a:ext>
            </a:extLst>
          </p:cNvPr>
          <p:cNvSpPr/>
          <p:nvPr/>
        </p:nvSpPr>
        <p:spPr>
          <a:xfrm>
            <a:off x="447218" y="893956"/>
            <a:ext cx="5147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CEE359D-060B-444C-ABD6-A2743FD64755}"/>
              </a:ext>
            </a:extLst>
          </p:cNvPr>
          <p:cNvCxnSpPr>
            <a:cxnSpLocks/>
          </p:cNvCxnSpPr>
          <p:nvPr/>
        </p:nvCxnSpPr>
        <p:spPr>
          <a:xfrm flipH="1">
            <a:off x="-39106" y="6851034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4ED58165-A5ED-4626-A9E7-B05E78033258}"/>
              </a:ext>
            </a:extLst>
          </p:cNvPr>
          <p:cNvSpPr txBox="1"/>
          <p:nvPr/>
        </p:nvSpPr>
        <p:spPr>
          <a:xfrm>
            <a:off x="447218" y="458496"/>
            <a:ext cx="165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1600" b="1" dirty="0">
              <a:gradFill>
                <a:gsLst>
                  <a:gs pos="0">
                    <a:srgbClr val="7AB216"/>
                  </a:gs>
                  <a:gs pos="53000">
                    <a:srgbClr val="109588"/>
                  </a:gs>
                  <a:gs pos="100000">
                    <a:srgbClr val="029198"/>
                  </a:gs>
                </a:gsLst>
                <a:lin ang="189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46A648-7713-4D25-9411-C2B9CD7C0F03}"/>
              </a:ext>
            </a:extLst>
          </p:cNvPr>
          <p:cNvGrpSpPr/>
          <p:nvPr/>
        </p:nvGrpSpPr>
        <p:grpSpPr>
          <a:xfrm>
            <a:off x="587375" y="3448989"/>
            <a:ext cx="2369185" cy="1200329"/>
            <a:chOff x="2922225" y="3448989"/>
            <a:chExt cx="1646382" cy="1200329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E7CA935E-1386-47BD-A4D9-E9AD9DC2A182}"/>
                </a:ext>
              </a:extLst>
            </p:cNvPr>
            <p:cNvSpPr txBox="1"/>
            <p:nvPr/>
          </p:nvSpPr>
          <p:spPr>
            <a:xfrm>
              <a:off x="3117632" y="3448989"/>
              <a:ext cx="1450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gradFill>
                    <a:gsLst>
                      <a:gs pos="0">
                        <a:srgbClr val="7AB216"/>
                      </a:gs>
                      <a:gs pos="53000">
                        <a:srgbClr val="109588"/>
                      </a:gs>
                      <a:gs pos="100000">
                        <a:srgbClr val="029198"/>
                      </a:gs>
                    </a:gsLst>
                    <a:lin ang="189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MFCC</a:t>
              </a:r>
              <a:endParaRPr lang="zh-CN" altLang="en-US" sz="36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AE1F108-5B6E-429E-91CB-24FA23B05592}"/>
                </a:ext>
              </a:extLst>
            </p:cNvPr>
            <p:cNvGrpSpPr/>
            <p:nvPr/>
          </p:nvGrpSpPr>
          <p:grpSpPr>
            <a:xfrm>
              <a:off x="2922225" y="3478084"/>
              <a:ext cx="321044" cy="321044"/>
              <a:chOff x="6808961" y="3087601"/>
              <a:chExt cx="216000" cy="216000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5548CDDE-931E-4760-A0C5-431B5CF84201}"/>
                  </a:ext>
                </a:extLst>
              </p:cNvPr>
              <p:cNvSpPr/>
              <p:nvPr/>
            </p:nvSpPr>
            <p:spPr>
              <a:xfrm>
                <a:off x="6808961" y="3087601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1315D90B-F9A7-4736-B200-8EDAA229E36D}"/>
                  </a:ext>
                </a:extLst>
              </p:cNvPr>
              <p:cNvGrpSpPr/>
              <p:nvPr/>
            </p:nvGrpSpPr>
            <p:grpSpPr>
              <a:xfrm>
                <a:off x="6848209" y="3147636"/>
                <a:ext cx="137506" cy="95932"/>
                <a:chOff x="-10275854" y="-2893413"/>
                <a:chExt cx="10086975" cy="7037388"/>
              </a:xfrm>
              <a:solidFill>
                <a:schemeClr val="bg1">
                  <a:alpha val="80000"/>
                </a:schemeClr>
              </a:solidFill>
            </p:grpSpPr>
            <p:sp>
              <p:nvSpPr>
                <p:cNvPr id="71" name="Freeform 5">
                  <a:extLst>
                    <a:ext uri="{FF2B5EF4-FFF2-40B4-BE49-F238E27FC236}">
                      <a16:creationId xmlns:a16="http://schemas.microsoft.com/office/drawing/2014/main" id="{89664448-0673-4084-8165-DC91F50F5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275854" y="-1366237"/>
                  <a:ext cx="10086975" cy="5013325"/>
                </a:xfrm>
                <a:custGeom>
                  <a:avLst/>
                  <a:gdLst>
                    <a:gd name="T0" fmla="*/ 1092 w 3267"/>
                    <a:gd name="T1" fmla="*/ 248 h 1625"/>
                    <a:gd name="T2" fmla="*/ 1079 w 3267"/>
                    <a:gd name="T3" fmla="*/ 120 h 1625"/>
                    <a:gd name="T4" fmla="*/ 995 w 3267"/>
                    <a:gd name="T5" fmla="*/ 81 h 1625"/>
                    <a:gd name="T6" fmla="*/ 514 w 3267"/>
                    <a:gd name="T7" fmla="*/ 507 h 1625"/>
                    <a:gd name="T8" fmla="*/ 544 w 3267"/>
                    <a:gd name="T9" fmla="*/ 772 h 1625"/>
                    <a:gd name="T10" fmla="*/ 592 w 3267"/>
                    <a:gd name="T11" fmla="*/ 917 h 1625"/>
                    <a:gd name="T12" fmla="*/ 603 w 3267"/>
                    <a:gd name="T13" fmla="*/ 1001 h 1625"/>
                    <a:gd name="T14" fmla="*/ 460 w 3267"/>
                    <a:gd name="T15" fmla="*/ 1138 h 1625"/>
                    <a:gd name="T16" fmla="*/ 5 w 3267"/>
                    <a:gd name="T17" fmla="*/ 1372 h 1625"/>
                    <a:gd name="T18" fmla="*/ 378 w 3267"/>
                    <a:gd name="T19" fmla="*/ 1625 h 1625"/>
                    <a:gd name="T20" fmla="*/ 382 w 3267"/>
                    <a:gd name="T21" fmla="*/ 1432 h 1625"/>
                    <a:gd name="T22" fmla="*/ 387 w 3267"/>
                    <a:gd name="T23" fmla="*/ 1402 h 1625"/>
                    <a:gd name="T24" fmla="*/ 713 w 3267"/>
                    <a:gd name="T25" fmla="*/ 1173 h 1625"/>
                    <a:gd name="T26" fmla="*/ 1069 w 3267"/>
                    <a:gd name="T27" fmla="*/ 1022 h 1625"/>
                    <a:gd name="T28" fmla="*/ 1014 w 3267"/>
                    <a:gd name="T29" fmla="*/ 995 h 1625"/>
                    <a:gd name="T30" fmla="*/ 1078 w 3267"/>
                    <a:gd name="T31" fmla="*/ 795 h 1625"/>
                    <a:gd name="T32" fmla="*/ 1153 w 3267"/>
                    <a:gd name="T33" fmla="*/ 688 h 1625"/>
                    <a:gd name="T34" fmla="*/ 1071 w 3267"/>
                    <a:gd name="T35" fmla="*/ 367 h 1625"/>
                    <a:gd name="T36" fmla="*/ 3262 w 3267"/>
                    <a:gd name="T37" fmla="*/ 1372 h 1625"/>
                    <a:gd name="T38" fmla="*/ 2807 w 3267"/>
                    <a:gd name="T39" fmla="*/ 1138 h 1625"/>
                    <a:gd name="T40" fmla="*/ 2664 w 3267"/>
                    <a:gd name="T41" fmla="*/ 1001 h 1625"/>
                    <a:gd name="T42" fmla="*/ 2664 w 3267"/>
                    <a:gd name="T43" fmla="*/ 904 h 1625"/>
                    <a:gd name="T44" fmla="*/ 2734 w 3267"/>
                    <a:gd name="T45" fmla="*/ 755 h 1625"/>
                    <a:gd name="T46" fmla="*/ 2753 w 3267"/>
                    <a:gd name="T47" fmla="*/ 561 h 1625"/>
                    <a:gd name="T48" fmla="*/ 2743 w 3267"/>
                    <a:gd name="T49" fmla="*/ 354 h 1625"/>
                    <a:gd name="T50" fmla="*/ 2685 w 3267"/>
                    <a:gd name="T51" fmla="*/ 121 h 1625"/>
                    <a:gd name="T52" fmla="*/ 2599 w 3267"/>
                    <a:gd name="T53" fmla="*/ 81 h 1625"/>
                    <a:gd name="T54" fmla="*/ 2144 w 3267"/>
                    <a:gd name="T55" fmla="*/ 180 h 1625"/>
                    <a:gd name="T56" fmla="*/ 2145 w 3267"/>
                    <a:gd name="T57" fmla="*/ 221 h 1625"/>
                    <a:gd name="T58" fmla="*/ 2163 w 3267"/>
                    <a:gd name="T59" fmla="*/ 254 h 1625"/>
                    <a:gd name="T60" fmla="*/ 2128 w 3267"/>
                    <a:gd name="T61" fmla="*/ 620 h 1625"/>
                    <a:gd name="T62" fmla="*/ 2148 w 3267"/>
                    <a:gd name="T63" fmla="*/ 772 h 1625"/>
                    <a:gd name="T64" fmla="*/ 2196 w 3267"/>
                    <a:gd name="T65" fmla="*/ 917 h 1625"/>
                    <a:gd name="T66" fmla="*/ 2208 w 3267"/>
                    <a:gd name="T67" fmla="*/ 1001 h 1625"/>
                    <a:gd name="T68" fmla="*/ 2414 w 3267"/>
                    <a:gd name="T69" fmla="*/ 1112 h 1625"/>
                    <a:gd name="T70" fmla="*/ 2624 w 3267"/>
                    <a:gd name="T71" fmla="*/ 1198 h 1625"/>
                    <a:gd name="T72" fmla="*/ 2887 w 3267"/>
                    <a:gd name="T73" fmla="*/ 1416 h 1625"/>
                    <a:gd name="T74" fmla="*/ 2889 w 3267"/>
                    <a:gd name="T75" fmla="*/ 1556 h 1625"/>
                    <a:gd name="T76" fmla="*/ 3266 w 3267"/>
                    <a:gd name="T77" fmla="*/ 1625 h 1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267" h="1625">
                      <a:moveTo>
                        <a:pt x="1069" y="337"/>
                      </a:moveTo>
                      <a:cubicBezTo>
                        <a:pt x="1065" y="297"/>
                        <a:pt x="1082" y="266"/>
                        <a:pt x="1092" y="248"/>
                      </a:cubicBezTo>
                      <a:cubicBezTo>
                        <a:pt x="1094" y="244"/>
                        <a:pt x="1096" y="240"/>
                        <a:pt x="1098" y="237"/>
                      </a:cubicBezTo>
                      <a:cubicBezTo>
                        <a:pt x="1089" y="196"/>
                        <a:pt x="1083" y="158"/>
                        <a:pt x="1079" y="120"/>
                      </a:cubicBezTo>
                      <a:cubicBezTo>
                        <a:pt x="1028" y="111"/>
                        <a:pt x="1028" y="111"/>
                        <a:pt x="1028" y="111"/>
                      </a:cubicBezTo>
                      <a:cubicBezTo>
                        <a:pt x="995" y="81"/>
                        <a:pt x="995" y="81"/>
                        <a:pt x="995" y="81"/>
                      </a:cubicBezTo>
                      <a:cubicBezTo>
                        <a:pt x="862" y="0"/>
                        <a:pt x="720" y="57"/>
                        <a:pt x="644" y="88"/>
                      </a:cubicBezTo>
                      <a:cubicBezTo>
                        <a:pt x="535" y="123"/>
                        <a:pt x="465" y="278"/>
                        <a:pt x="514" y="507"/>
                      </a:cubicBezTo>
                      <a:cubicBezTo>
                        <a:pt x="522" y="546"/>
                        <a:pt x="492" y="564"/>
                        <a:pt x="494" y="585"/>
                      </a:cubicBezTo>
                      <a:cubicBezTo>
                        <a:pt x="498" y="632"/>
                        <a:pt x="499" y="744"/>
                        <a:pt x="544" y="772"/>
                      </a:cubicBezTo>
                      <a:cubicBezTo>
                        <a:pt x="548" y="775"/>
                        <a:pt x="579" y="782"/>
                        <a:pt x="579" y="780"/>
                      </a:cubicBezTo>
                      <a:cubicBezTo>
                        <a:pt x="583" y="826"/>
                        <a:pt x="587" y="871"/>
                        <a:pt x="592" y="917"/>
                      </a:cubicBezTo>
                      <a:cubicBezTo>
                        <a:pt x="603" y="947"/>
                        <a:pt x="629" y="950"/>
                        <a:pt x="637" y="993"/>
                      </a:cubicBezTo>
                      <a:cubicBezTo>
                        <a:pt x="603" y="1001"/>
                        <a:pt x="603" y="1001"/>
                        <a:pt x="603" y="1001"/>
                      </a:cubicBezTo>
                      <a:cubicBezTo>
                        <a:pt x="588" y="1034"/>
                        <a:pt x="560" y="1099"/>
                        <a:pt x="531" y="1118"/>
                      </a:cubicBezTo>
                      <a:cubicBezTo>
                        <a:pt x="508" y="1125"/>
                        <a:pt x="484" y="1131"/>
                        <a:pt x="460" y="1138"/>
                      </a:cubicBezTo>
                      <a:cubicBezTo>
                        <a:pt x="376" y="1172"/>
                        <a:pt x="284" y="1213"/>
                        <a:pt x="200" y="1248"/>
                      </a:cubicBezTo>
                      <a:cubicBezTo>
                        <a:pt x="124" y="1281"/>
                        <a:pt x="33" y="1292"/>
                        <a:pt x="5" y="1372"/>
                      </a:cubicBezTo>
                      <a:cubicBezTo>
                        <a:pt x="5" y="1426"/>
                        <a:pt x="0" y="1554"/>
                        <a:pt x="1" y="1625"/>
                      </a:cubicBezTo>
                      <a:cubicBezTo>
                        <a:pt x="378" y="1625"/>
                        <a:pt x="378" y="1625"/>
                        <a:pt x="378" y="1625"/>
                      </a:cubicBezTo>
                      <a:cubicBezTo>
                        <a:pt x="379" y="1602"/>
                        <a:pt x="379" y="1579"/>
                        <a:pt x="380" y="1556"/>
                      </a:cubicBezTo>
                      <a:cubicBezTo>
                        <a:pt x="381" y="1507"/>
                        <a:pt x="382" y="1461"/>
                        <a:pt x="382" y="1432"/>
                      </a:cubicBezTo>
                      <a:cubicBezTo>
                        <a:pt x="382" y="1416"/>
                        <a:pt x="382" y="1416"/>
                        <a:pt x="382" y="1416"/>
                      </a:cubicBezTo>
                      <a:cubicBezTo>
                        <a:pt x="387" y="1402"/>
                        <a:pt x="387" y="1402"/>
                        <a:pt x="387" y="1402"/>
                      </a:cubicBezTo>
                      <a:cubicBezTo>
                        <a:pt x="432" y="1272"/>
                        <a:pt x="550" y="1231"/>
                        <a:pt x="645" y="1198"/>
                      </a:cubicBezTo>
                      <a:cubicBezTo>
                        <a:pt x="669" y="1190"/>
                        <a:pt x="692" y="1182"/>
                        <a:pt x="713" y="1173"/>
                      </a:cubicBezTo>
                      <a:cubicBezTo>
                        <a:pt x="759" y="1154"/>
                        <a:pt x="807" y="1133"/>
                        <a:pt x="855" y="1112"/>
                      </a:cubicBezTo>
                      <a:cubicBezTo>
                        <a:pt x="926" y="1082"/>
                        <a:pt x="1000" y="1050"/>
                        <a:pt x="1069" y="1022"/>
                      </a:cubicBezTo>
                      <a:cubicBezTo>
                        <a:pt x="1066" y="1014"/>
                        <a:pt x="1062" y="1007"/>
                        <a:pt x="1060" y="1001"/>
                      </a:cubicBezTo>
                      <a:cubicBezTo>
                        <a:pt x="1044" y="999"/>
                        <a:pt x="1029" y="997"/>
                        <a:pt x="1014" y="995"/>
                      </a:cubicBezTo>
                      <a:cubicBezTo>
                        <a:pt x="1016" y="945"/>
                        <a:pt x="1048" y="942"/>
                        <a:pt x="1060" y="904"/>
                      </a:cubicBezTo>
                      <a:cubicBezTo>
                        <a:pt x="1070" y="870"/>
                        <a:pt x="1061" y="826"/>
                        <a:pt x="1078" y="795"/>
                      </a:cubicBezTo>
                      <a:cubicBezTo>
                        <a:pt x="1090" y="773"/>
                        <a:pt x="1116" y="773"/>
                        <a:pt x="1130" y="755"/>
                      </a:cubicBezTo>
                      <a:cubicBezTo>
                        <a:pt x="1142" y="738"/>
                        <a:pt x="1150" y="708"/>
                        <a:pt x="1153" y="688"/>
                      </a:cubicBezTo>
                      <a:cubicBezTo>
                        <a:pt x="1155" y="677"/>
                        <a:pt x="1157" y="664"/>
                        <a:pt x="1159" y="651"/>
                      </a:cubicBezTo>
                      <a:cubicBezTo>
                        <a:pt x="1086" y="585"/>
                        <a:pt x="1077" y="455"/>
                        <a:pt x="1071" y="367"/>
                      </a:cubicBezTo>
                      <a:cubicBezTo>
                        <a:pt x="1070" y="356"/>
                        <a:pt x="1070" y="345"/>
                        <a:pt x="1069" y="337"/>
                      </a:cubicBezTo>
                      <a:close/>
                      <a:moveTo>
                        <a:pt x="3262" y="1372"/>
                      </a:moveTo>
                      <a:cubicBezTo>
                        <a:pt x="3235" y="1292"/>
                        <a:pt x="3143" y="1281"/>
                        <a:pt x="3067" y="1248"/>
                      </a:cubicBezTo>
                      <a:cubicBezTo>
                        <a:pt x="2984" y="1213"/>
                        <a:pt x="2891" y="1172"/>
                        <a:pt x="2807" y="1138"/>
                      </a:cubicBezTo>
                      <a:cubicBezTo>
                        <a:pt x="2783" y="1131"/>
                        <a:pt x="2760" y="1125"/>
                        <a:pt x="2736" y="1118"/>
                      </a:cubicBezTo>
                      <a:cubicBezTo>
                        <a:pt x="2707" y="1099"/>
                        <a:pt x="2680" y="1034"/>
                        <a:pt x="2664" y="1001"/>
                      </a:cubicBezTo>
                      <a:cubicBezTo>
                        <a:pt x="2649" y="999"/>
                        <a:pt x="2634" y="997"/>
                        <a:pt x="2619" y="995"/>
                      </a:cubicBezTo>
                      <a:cubicBezTo>
                        <a:pt x="2621" y="945"/>
                        <a:pt x="2652" y="942"/>
                        <a:pt x="2664" y="904"/>
                      </a:cubicBezTo>
                      <a:cubicBezTo>
                        <a:pt x="2675" y="870"/>
                        <a:pt x="2665" y="826"/>
                        <a:pt x="2682" y="795"/>
                      </a:cubicBezTo>
                      <a:cubicBezTo>
                        <a:pt x="2694" y="773"/>
                        <a:pt x="2721" y="773"/>
                        <a:pt x="2734" y="755"/>
                      </a:cubicBezTo>
                      <a:cubicBezTo>
                        <a:pt x="2746" y="738"/>
                        <a:pt x="2754" y="708"/>
                        <a:pt x="2758" y="688"/>
                      </a:cubicBezTo>
                      <a:cubicBezTo>
                        <a:pt x="2765" y="650"/>
                        <a:pt x="2771" y="598"/>
                        <a:pt x="2753" y="561"/>
                      </a:cubicBezTo>
                      <a:cubicBezTo>
                        <a:pt x="2743" y="539"/>
                        <a:pt x="2736" y="537"/>
                        <a:pt x="2733" y="511"/>
                      </a:cubicBezTo>
                      <a:cubicBezTo>
                        <a:pt x="2730" y="479"/>
                        <a:pt x="2743" y="376"/>
                        <a:pt x="2743" y="354"/>
                      </a:cubicBezTo>
                      <a:cubicBezTo>
                        <a:pt x="2744" y="296"/>
                        <a:pt x="2743" y="244"/>
                        <a:pt x="2729" y="187"/>
                      </a:cubicBezTo>
                      <a:cubicBezTo>
                        <a:pt x="2729" y="187"/>
                        <a:pt x="2712" y="136"/>
                        <a:pt x="2685" y="121"/>
                      </a:cubicBezTo>
                      <a:cubicBezTo>
                        <a:pt x="2632" y="111"/>
                        <a:pt x="2632" y="111"/>
                        <a:pt x="2632" y="111"/>
                      </a:cubicBezTo>
                      <a:cubicBezTo>
                        <a:pt x="2599" y="81"/>
                        <a:pt x="2599" y="81"/>
                        <a:pt x="2599" y="81"/>
                      </a:cubicBezTo>
                      <a:cubicBezTo>
                        <a:pt x="2467" y="0"/>
                        <a:pt x="2325" y="57"/>
                        <a:pt x="2249" y="88"/>
                      </a:cubicBezTo>
                      <a:cubicBezTo>
                        <a:pt x="2206" y="101"/>
                        <a:pt x="2170" y="133"/>
                        <a:pt x="2144" y="180"/>
                      </a:cubicBezTo>
                      <a:cubicBezTo>
                        <a:pt x="2144" y="195"/>
                        <a:pt x="2143" y="208"/>
                        <a:pt x="2144" y="214"/>
                      </a:cubicBezTo>
                      <a:cubicBezTo>
                        <a:pt x="2144" y="218"/>
                        <a:pt x="2145" y="220"/>
                        <a:pt x="2145" y="221"/>
                      </a:cubicBezTo>
                      <a:cubicBezTo>
                        <a:pt x="2146" y="222"/>
                        <a:pt x="2147" y="224"/>
                        <a:pt x="2148" y="226"/>
                      </a:cubicBezTo>
                      <a:cubicBezTo>
                        <a:pt x="2152" y="232"/>
                        <a:pt x="2157" y="242"/>
                        <a:pt x="2163" y="254"/>
                      </a:cubicBezTo>
                      <a:cubicBezTo>
                        <a:pt x="2200" y="332"/>
                        <a:pt x="2189" y="425"/>
                        <a:pt x="2178" y="489"/>
                      </a:cubicBezTo>
                      <a:cubicBezTo>
                        <a:pt x="2172" y="520"/>
                        <a:pt x="2158" y="579"/>
                        <a:pt x="2128" y="620"/>
                      </a:cubicBezTo>
                      <a:cubicBezTo>
                        <a:pt x="2121" y="631"/>
                        <a:pt x="2112" y="640"/>
                        <a:pt x="2104" y="647"/>
                      </a:cubicBezTo>
                      <a:cubicBezTo>
                        <a:pt x="2108" y="696"/>
                        <a:pt x="2118" y="753"/>
                        <a:pt x="2148" y="772"/>
                      </a:cubicBezTo>
                      <a:cubicBezTo>
                        <a:pt x="2152" y="775"/>
                        <a:pt x="2183" y="782"/>
                        <a:pt x="2183" y="780"/>
                      </a:cubicBezTo>
                      <a:cubicBezTo>
                        <a:pt x="2188" y="826"/>
                        <a:pt x="2192" y="871"/>
                        <a:pt x="2196" y="917"/>
                      </a:cubicBezTo>
                      <a:cubicBezTo>
                        <a:pt x="2207" y="947"/>
                        <a:pt x="2234" y="950"/>
                        <a:pt x="2241" y="993"/>
                      </a:cubicBezTo>
                      <a:cubicBezTo>
                        <a:pt x="2208" y="1001"/>
                        <a:pt x="2208" y="1001"/>
                        <a:pt x="2208" y="1001"/>
                      </a:cubicBezTo>
                      <a:cubicBezTo>
                        <a:pt x="2205" y="1007"/>
                        <a:pt x="2202" y="1014"/>
                        <a:pt x="2198" y="1021"/>
                      </a:cubicBezTo>
                      <a:cubicBezTo>
                        <a:pt x="2268" y="1050"/>
                        <a:pt x="2342" y="1081"/>
                        <a:pt x="2414" y="1112"/>
                      </a:cubicBezTo>
                      <a:cubicBezTo>
                        <a:pt x="2462" y="1133"/>
                        <a:pt x="2510" y="1154"/>
                        <a:pt x="2556" y="1173"/>
                      </a:cubicBezTo>
                      <a:cubicBezTo>
                        <a:pt x="2577" y="1182"/>
                        <a:pt x="2600" y="1190"/>
                        <a:pt x="2624" y="1198"/>
                      </a:cubicBezTo>
                      <a:cubicBezTo>
                        <a:pt x="2719" y="1231"/>
                        <a:pt x="2837" y="1272"/>
                        <a:pt x="2882" y="1402"/>
                      </a:cubicBezTo>
                      <a:cubicBezTo>
                        <a:pt x="2887" y="1416"/>
                        <a:pt x="2887" y="1416"/>
                        <a:pt x="2887" y="1416"/>
                      </a:cubicBezTo>
                      <a:cubicBezTo>
                        <a:pt x="2887" y="1432"/>
                        <a:pt x="2887" y="1432"/>
                        <a:pt x="2887" y="1432"/>
                      </a:cubicBezTo>
                      <a:cubicBezTo>
                        <a:pt x="2887" y="1461"/>
                        <a:pt x="2888" y="1507"/>
                        <a:pt x="2889" y="1556"/>
                      </a:cubicBezTo>
                      <a:cubicBezTo>
                        <a:pt x="2890" y="1579"/>
                        <a:pt x="2890" y="1602"/>
                        <a:pt x="2891" y="1625"/>
                      </a:cubicBezTo>
                      <a:cubicBezTo>
                        <a:pt x="3266" y="1625"/>
                        <a:pt x="3266" y="1625"/>
                        <a:pt x="3266" y="1625"/>
                      </a:cubicBezTo>
                      <a:cubicBezTo>
                        <a:pt x="3267" y="1554"/>
                        <a:pt x="3262" y="1426"/>
                        <a:pt x="3262" y="137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2" name="Freeform 6">
                  <a:extLst>
                    <a:ext uri="{FF2B5EF4-FFF2-40B4-BE49-F238E27FC236}">
                      <a16:creationId xmlns:a16="http://schemas.microsoft.com/office/drawing/2014/main" id="{F5281AD2-3863-43AD-9393-6359A87CB5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831229" y="-2893413"/>
                  <a:ext cx="7204075" cy="7037388"/>
                </a:xfrm>
                <a:custGeom>
                  <a:avLst/>
                  <a:gdLst>
                    <a:gd name="T0" fmla="*/ 1578 w 2333"/>
                    <a:gd name="T1" fmla="*/ 264 h 2281"/>
                    <a:gd name="T2" fmla="*/ 1597 w 2333"/>
                    <a:gd name="T3" fmla="*/ 498 h 2281"/>
                    <a:gd name="T4" fmla="*/ 1584 w 2333"/>
                    <a:gd name="T5" fmla="*/ 718 h 2281"/>
                    <a:gd name="T6" fmla="*/ 1611 w 2333"/>
                    <a:gd name="T7" fmla="*/ 788 h 2281"/>
                    <a:gd name="T8" fmla="*/ 1618 w 2333"/>
                    <a:gd name="T9" fmla="*/ 966 h 2281"/>
                    <a:gd name="T10" fmla="*/ 1585 w 2333"/>
                    <a:gd name="T11" fmla="*/ 1060 h 2281"/>
                    <a:gd name="T12" fmla="*/ 1512 w 2333"/>
                    <a:gd name="T13" fmla="*/ 1117 h 2281"/>
                    <a:gd name="T14" fmla="*/ 1487 w 2333"/>
                    <a:gd name="T15" fmla="*/ 1269 h 2281"/>
                    <a:gd name="T16" fmla="*/ 1423 w 2333"/>
                    <a:gd name="T17" fmla="*/ 1397 h 2281"/>
                    <a:gd name="T18" fmla="*/ 1487 w 2333"/>
                    <a:gd name="T19" fmla="*/ 1406 h 2281"/>
                    <a:gd name="T20" fmla="*/ 1587 w 2333"/>
                    <a:gd name="T21" fmla="*/ 1570 h 2281"/>
                    <a:gd name="T22" fmla="*/ 1687 w 2333"/>
                    <a:gd name="T23" fmla="*/ 1597 h 2281"/>
                    <a:gd name="T24" fmla="*/ 2052 w 2333"/>
                    <a:gd name="T25" fmla="*/ 1752 h 2281"/>
                    <a:gd name="T26" fmla="*/ 2326 w 2333"/>
                    <a:gd name="T27" fmla="*/ 1926 h 2281"/>
                    <a:gd name="T28" fmla="*/ 2331 w 2333"/>
                    <a:gd name="T29" fmla="*/ 2281 h 2281"/>
                    <a:gd name="T30" fmla="*/ 2 w 2333"/>
                    <a:gd name="T31" fmla="*/ 2281 h 2281"/>
                    <a:gd name="T32" fmla="*/ 7 w 2333"/>
                    <a:gd name="T33" fmla="*/ 1926 h 2281"/>
                    <a:gd name="T34" fmla="*/ 281 w 2333"/>
                    <a:gd name="T35" fmla="*/ 1752 h 2281"/>
                    <a:gd name="T36" fmla="*/ 646 w 2333"/>
                    <a:gd name="T37" fmla="*/ 1597 h 2281"/>
                    <a:gd name="T38" fmla="*/ 746 w 2333"/>
                    <a:gd name="T39" fmla="*/ 1570 h 2281"/>
                    <a:gd name="T40" fmla="*/ 846 w 2333"/>
                    <a:gd name="T41" fmla="*/ 1406 h 2281"/>
                    <a:gd name="T42" fmla="*/ 894 w 2333"/>
                    <a:gd name="T43" fmla="*/ 1394 h 2281"/>
                    <a:gd name="T44" fmla="*/ 830 w 2333"/>
                    <a:gd name="T45" fmla="*/ 1287 h 2281"/>
                    <a:gd name="T46" fmla="*/ 812 w 2333"/>
                    <a:gd name="T47" fmla="*/ 1096 h 2281"/>
                    <a:gd name="T48" fmla="*/ 763 w 2333"/>
                    <a:gd name="T49" fmla="*/ 1084 h 2281"/>
                    <a:gd name="T50" fmla="*/ 694 w 2333"/>
                    <a:gd name="T51" fmla="*/ 822 h 2281"/>
                    <a:gd name="T52" fmla="*/ 721 w 2333"/>
                    <a:gd name="T53" fmla="*/ 713 h 2281"/>
                    <a:gd name="T54" fmla="*/ 904 w 2333"/>
                    <a:gd name="T55" fmla="*/ 124 h 2281"/>
                    <a:gd name="T56" fmla="*/ 1396 w 2333"/>
                    <a:gd name="T57" fmla="*/ 115 h 2281"/>
                    <a:gd name="T58" fmla="*/ 1442 w 2333"/>
                    <a:gd name="T59" fmla="*/ 157 h 2281"/>
                    <a:gd name="T60" fmla="*/ 1516 w 2333"/>
                    <a:gd name="T61" fmla="*/ 170 h 2281"/>
                    <a:gd name="T62" fmla="*/ 1578 w 2333"/>
                    <a:gd name="T63" fmla="*/ 264 h 2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333" h="2281">
                      <a:moveTo>
                        <a:pt x="1578" y="264"/>
                      </a:moveTo>
                      <a:cubicBezTo>
                        <a:pt x="1597" y="343"/>
                        <a:pt x="1599" y="416"/>
                        <a:pt x="1597" y="498"/>
                      </a:cubicBezTo>
                      <a:cubicBezTo>
                        <a:pt x="1597" y="529"/>
                        <a:pt x="1579" y="674"/>
                        <a:pt x="1584" y="718"/>
                      </a:cubicBezTo>
                      <a:cubicBezTo>
                        <a:pt x="1588" y="755"/>
                        <a:pt x="1597" y="758"/>
                        <a:pt x="1611" y="788"/>
                      </a:cubicBezTo>
                      <a:cubicBezTo>
                        <a:pt x="1636" y="840"/>
                        <a:pt x="1628" y="913"/>
                        <a:pt x="1618" y="966"/>
                      </a:cubicBezTo>
                      <a:cubicBezTo>
                        <a:pt x="1613" y="995"/>
                        <a:pt x="1602" y="1036"/>
                        <a:pt x="1585" y="1060"/>
                      </a:cubicBezTo>
                      <a:cubicBezTo>
                        <a:pt x="1566" y="1086"/>
                        <a:pt x="1529" y="1086"/>
                        <a:pt x="1512" y="1117"/>
                      </a:cubicBezTo>
                      <a:cubicBezTo>
                        <a:pt x="1488" y="1160"/>
                        <a:pt x="1502" y="1222"/>
                        <a:pt x="1487" y="1269"/>
                      </a:cubicBezTo>
                      <a:cubicBezTo>
                        <a:pt x="1470" y="1323"/>
                        <a:pt x="1426" y="1327"/>
                        <a:pt x="1423" y="1397"/>
                      </a:cubicBezTo>
                      <a:cubicBezTo>
                        <a:pt x="1444" y="1400"/>
                        <a:pt x="1466" y="1403"/>
                        <a:pt x="1487" y="1406"/>
                      </a:cubicBezTo>
                      <a:cubicBezTo>
                        <a:pt x="1508" y="1451"/>
                        <a:pt x="1547" y="1543"/>
                        <a:pt x="1587" y="1570"/>
                      </a:cubicBezTo>
                      <a:cubicBezTo>
                        <a:pt x="1621" y="1579"/>
                        <a:pt x="1654" y="1588"/>
                        <a:pt x="1687" y="1597"/>
                      </a:cubicBezTo>
                      <a:cubicBezTo>
                        <a:pt x="1805" y="1646"/>
                        <a:pt x="1935" y="1703"/>
                        <a:pt x="2052" y="1752"/>
                      </a:cubicBezTo>
                      <a:cubicBezTo>
                        <a:pt x="2159" y="1798"/>
                        <a:pt x="2287" y="1814"/>
                        <a:pt x="2326" y="1926"/>
                      </a:cubicBezTo>
                      <a:cubicBezTo>
                        <a:pt x="2326" y="2002"/>
                        <a:pt x="2333" y="2182"/>
                        <a:pt x="2331" y="2281"/>
                      </a:cubicBezTo>
                      <a:cubicBezTo>
                        <a:pt x="2" y="2281"/>
                        <a:pt x="2" y="2281"/>
                        <a:pt x="2" y="2281"/>
                      </a:cubicBezTo>
                      <a:cubicBezTo>
                        <a:pt x="0" y="2182"/>
                        <a:pt x="7" y="2002"/>
                        <a:pt x="7" y="1926"/>
                      </a:cubicBezTo>
                      <a:cubicBezTo>
                        <a:pt x="46" y="1814"/>
                        <a:pt x="174" y="1798"/>
                        <a:pt x="281" y="1752"/>
                      </a:cubicBezTo>
                      <a:cubicBezTo>
                        <a:pt x="398" y="1703"/>
                        <a:pt x="528" y="1646"/>
                        <a:pt x="646" y="1597"/>
                      </a:cubicBezTo>
                      <a:cubicBezTo>
                        <a:pt x="679" y="1588"/>
                        <a:pt x="712" y="1579"/>
                        <a:pt x="746" y="1570"/>
                      </a:cubicBezTo>
                      <a:cubicBezTo>
                        <a:pt x="786" y="1543"/>
                        <a:pt x="825" y="1451"/>
                        <a:pt x="846" y="1406"/>
                      </a:cubicBezTo>
                      <a:cubicBezTo>
                        <a:pt x="894" y="1394"/>
                        <a:pt x="894" y="1394"/>
                        <a:pt x="894" y="1394"/>
                      </a:cubicBezTo>
                      <a:cubicBezTo>
                        <a:pt x="883" y="1334"/>
                        <a:pt x="846" y="1330"/>
                        <a:pt x="830" y="1287"/>
                      </a:cubicBezTo>
                      <a:cubicBezTo>
                        <a:pt x="824" y="1224"/>
                        <a:pt x="818" y="1160"/>
                        <a:pt x="812" y="1096"/>
                      </a:cubicBezTo>
                      <a:cubicBezTo>
                        <a:pt x="812" y="1099"/>
                        <a:pt x="768" y="1088"/>
                        <a:pt x="763" y="1084"/>
                      </a:cubicBezTo>
                      <a:cubicBezTo>
                        <a:pt x="701" y="1045"/>
                        <a:pt x="699" y="888"/>
                        <a:pt x="694" y="822"/>
                      </a:cubicBezTo>
                      <a:cubicBezTo>
                        <a:pt x="691" y="792"/>
                        <a:pt x="732" y="768"/>
                        <a:pt x="721" y="713"/>
                      </a:cubicBezTo>
                      <a:cubicBezTo>
                        <a:pt x="653" y="391"/>
                        <a:pt x="750" y="174"/>
                        <a:pt x="904" y="124"/>
                      </a:cubicBezTo>
                      <a:cubicBezTo>
                        <a:pt x="1011" y="81"/>
                        <a:pt x="1210" y="0"/>
                        <a:pt x="1396" y="115"/>
                      </a:cubicBezTo>
                      <a:cubicBezTo>
                        <a:pt x="1442" y="157"/>
                        <a:pt x="1442" y="157"/>
                        <a:pt x="1442" y="157"/>
                      </a:cubicBezTo>
                      <a:cubicBezTo>
                        <a:pt x="1516" y="170"/>
                        <a:pt x="1516" y="170"/>
                        <a:pt x="1516" y="170"/>
                      </a:cubicBezTo>
                      <a:cubicBezTo>
                        <a:pt x="1554" y="192"/>
                        <a:pt x="1578" y="264"/>
                        <a:pt x="1578" y="26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EE716AB-1506-4D3B-8296-0821A51EB553}"/>
              </a:ext>
            </a:extLst>
          </p:cNvPr>
          <p:cNvGrpSpPr/>
          <p:nvPr/>
        </p:nvGrpSpPr>
        <p:grpSpPr>
          <a:xfrm>
            <a:off x="587374" y="4908440"/>
            <a:ext cx="2593762" cy="1200329"/>
            <a:chOff x="3798865" y="4908440"/>
            <a:chExt cx="1794543" cy="1200329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A722221-E93B-4866-8794-E56C2D201849}"/>
                </a:ext>
              </a:extLst>
            </p:cNvPr>
            <p:cNvSpPr txBox="1"/>
            <p:nvPr/>
          </p:nvSpPr>
          <p:spPr>
            <a:xfrm>
              <a:off x="4142433" y="4908440"/>
              <a:ext cx="1450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gradFill>
                    <a:gsLst>
                      <a:gs pos="0">
                        <a:srgbClr val="7AB216"/>
                      </a:gs>
                      <a:gs pos="53000">
                        <a:srgbClr val="109588"/>
                      </a:gs>
                      <a:gs pos="100000">
                        <a:srgbClr val="029198"/>
                      </a:gs>
                    </a:gsLst>
                    <a:lin ang="189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代码演示</a:t>
              </a: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319A4E9-B7F8-40E7-9F2A-C571B99498A3}"/>
                </a:ext>
              </a:extLst>
            </p:cNvPr>
            <p:cNvGrpSpPr/>
            <p:nvPr/>
          </p:nvGrpSpPr>
          <p:grpSpPr>
            <a:xfrm>
              <a:off x="3798865" y="4908440"/>
              <a:ext cx="321044" cy="321044"/>
              <a:chOff x="9480178" y="2924503"/>
              <a:chExt cx="216000" cy="216000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E78B4E4-034D-421B-969D-51FF17294B75}"/>
                  </a:ext>
                </a:extLst>
              </p:cNvPr>
              <p:cNvSpPr/>
              <p:nvPr/>
            </p:nvSpPr>
            <p:spPr>
              <a:xfrm>
                <a:off x="9480178" y="2924503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7DBF5BB8-E23C-433D-9661-AEC60C9ED947}"/>
                  </a:ext>
                </a:extLst>
              </p:cNvPr>
              <p:cNvGrpSpPr/>
              <p:nvPr/>
            </p:nvGrpSpPr>
            <p:grpSpPr>
              <a:xfrm>
                <a:off x="9524943" y="2956162"/>
                <a:ext cx="126471" cy="152683"/>
                <a:chOff x="-5949682" y="3017726"/>
                <a:chExt cx="5078955" cy="6131639"/>
              </a:xfrm>
              <a:solidFill>
                <a:schemeClr val="bg1">
                  <a:alpha val="80000"/>
                </a:schemeClr>
              </a:solidFill>
            </p:grpSpPr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D243FDB5-EE99-4F6A-81EA-E99EB204F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19967" y="3017726"/>
                  <a:ext cx="4219524" cy="4211857"/>
                </a:xfrm>
                <a:custGeom>
                  <a:avLst/>
                  <a:gdLst>
                    <a:gd name="connsiteX0" fmla="*/ 2110810 w 4219524"/>
                    <a:gd name="connsiteY0" fmla="*/ 0 h 4211858"/>
                    <a:gd name="connsiteX1" fmla="*/ 4219524 w 4219524"/>
                    <a:gd name="connsiteY1" fmla="*/ 2105929 h 4211858"/>
                    <a:gd name="connsiteX2" fmla="*/ 2110810 w 4219524"/>
                    <a:gd name="connsiteY2" fmla="*/ 4211858 h 4211858"/>
                    <a:gd name="connsiteX3" fmla="*/ 0 w 4219524"/>
                    <a:gd name="connsiteY3" fmla="*/ 2105929 h 4211858"/>
                    <a:gd name="connsiteX4" fmla="*/ 2110810 w 4219524"/>
                    <a:gd name="connsiteY4" fmla="*/ 0 h 4211858"/>
                    <a:gd name="connsiteX5" fmla="*/ 2111064 w 4219524"/>
                    <a:gd name="connsiteY5" fmla="*/ 638286 h 4211858"/>
                    <a:gd name="connsiteX6" fmla="*/ 639991 w 4219524"/>
                    <a:gd name="connsiteY6" fmla="*/ 2105677 h 4211858"/>
                    <a:gd name="connsiteX7" fmla="*/ 2111064 w 4219524"/>
                    <a:gd name="connsiteY7" fmla="*/ 3575161 h 4211858"/>
                    <a:gd name="connsiteX8" fmla="*/ 3580041 w 4219524"/>
                    <a:gd name="connsiteY8" fmla="*/ 2105677 h 4211858"/>
                    <a:gd name="connsiteX9" fmla="*/ 2111064 w 4219524"/>
                    <a:gd name="connsiteY9" fmla="*/ 638286 h 4211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19524" h="4211858">
                      <a:moveTo>
                        <a:pt x="2110810" y="0"/>
                      </a:moveTo>
                      <a:cubicBezTo>
                        <a:pt x="3274166" y="0"/>
                        <a:pt x="4219524" y="944110"/>
                        <a:pt x="4219524" y="2105929"/>
                      </a:cubicBezTo>
                      <a:cubicBezTo>
                        <a:pt x="4219524" y="3267749"/>
                        <a:pt x="3274166" y="4211858"/>
                        <a:pt x="2110810" y="4211858"/>
                      </a:cubicBezTo>
                      <a:cubicBezTo>
                        <a:pt x="947454" y="4211858"/>
                        <a:pt x="0" y="3267749"/>
                        <a:pt x="0" y="2105929"/>
                      </a:cubicBezTo>
                      <a:cubicBezTo>
                        <a:pt x="0" y="944110"/>
                        <a:pt x="947454" y="0"/>
                        <a:pt x="2110810" y="0"/>
                      </a:cubicBezTo>
                      <a:close/>
                      <a:moveTo>
                        <a:pt x="2111064" y="638286"/>
                      </a:moveTo>
                      <a:cubicBezTo>
                        <a:pt x="1300088" y="638286"/>
                        <a:pt x="639991" y="1295576"/>
                        <a:pt x="639991" y="2105677"/>
                      </a:cubicBezTo>
                      <a:cubicBezTo>
                        <a:pt x="639991" y="2915777"/>
                        <a:pt x="1300088" y="3575161"/>
                        <a:pt x="2111064" y="3575161"/>
                      </a:cubicBezTo>
                      <a:cubicBezTo>
                        <a:pt x="2922040" y="3575161"/>
                        <a:pt x="3580041" y="2915777"/>
                        <a:pt x="3580041" y="2105677"/>
                      </a:cubicBezTo>
                      <a:cubicBezTo>
                        <a:pt x="3580041" y="1295576"/>
                        <a:pt x="2922040" y="638286"/>
                        <a:pt x="2111064" y="6382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B52D808D-7BFA-4529-859F-A7A32E6375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584505" y="3949072"/>
                  <a:ext cx="2351202" cy="2348662"/>
                </a:xfrm>
                <a:custGeom>
                  <a:avLst/>
                  <a:gdLst>
                    <a:gd name="connsiteX0" fmla="*/ 1175601 w 2351202"/>
                    <a:gd name="connsiteY0" fmla="*/ 0 h 2348662"/>
                    <a:gd name="connsiteX1" fmla="*/ 2351202 w 2351202"/>
                    <a:gd name="connsiteY1" fmla="*/ 1174331 h 2348662"/>
                    <a:gd name="connsiteX2" fmla="*/ 1175601 w 2351202"/>
                    <a:gd name="connsiteY2" fmla="*/ 2348662 h 2348662"/>
                    <a:gd name="connsiteX3" fmla="*/ 0 w 2351202"/>
                    <a:gd name="connsiteY3" fmla="*/ 1174331 h 2348662"/>
                    <a:gd name="connsiteX4" fmla="*/ 1175601 w 2351202"/>
                    <a:gd name="connsiteY4" fmla="*/ 0 h 234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1202" h="2348662">
                      <a:moveTo>
                        <a:pt x="1175601" y="0"/>
                      </a:moveTo>
                      <a:cubicBezTo>
                        <a:pt x="1823124" y="0"/>
                        <a:pt x="2351202" y="527506"/>
                        <a:pt x="2351202" y="1174331"/>
                      </a:cubicBezTo>
                      <a:cubicBezTo>
                        <a:pt x="2351202" y="1821155"/>
                        <a:pt x="1823124" y="2348662"/>
                        <a:pt x="1175601" y="2348662"/>
                      </a:cubicBezTo>
                      <a:cubicBezTo>
                        <a:pt x="528077" y="2348662"/>
                        <a:pt x="0" y="1821155"/>
                        <a:pt x="0" y="1174331"/>
                      </a:cubicBezTo>
                      <a:cubicBezTo>
                        <a:pt x="0" y="527506"/>
                        <a:pt x="528077" y="0"/>
                        <a:pt x="117560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5DB2DB9D-93BD-4906-B769-446A2055B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49682" y="6857685"/>
                  <a:ext cx="2193121" cy="2291173"/>
                </a:xfrm>
                <a:custGeom>
                  <a:avLst/>
                  <a:gdLst>
                    <a:gd name="connsiteX0" fmla="*/ 881911 w 2193121"/>
                    <a:gd name="connsiteY0" fmla="*/ 0 h 2291173"/>
                    <a:gd name="connsiteX1" fmla="*/ 1012468 w 2193121"/>
                    <a:gd name="connsiteY1" fmla="*/ 118454 h 2291173"/>
                    <a:gd name="connsiteX2" fmla="*/ 2056867 w 2193121"/>
                    <a:gd name="connsiteY2" fmla="*/ 618243 h 2291173"/>
                    <a:gd name="connsiteX3" fmla="*/ 2193121 w 2193121"/>
                    <a:gd name="connsiteY3" fmla="*/ 639060 h 2291173"/>
                    <a:gd name="connsiteX4" fmla="*/ 2189573 w 2193121"/>
                    <a:gd name="connsiteY4" fmla="*/ 645439 h 2291173"/>
                    <a:gd name="connsiteX5" fmla="*/ 1274312 w 2193121"/>
                    <a:gd name="connsiteY5" fmla="*/ 2291173 h 2291173"/>
                    <a:gd name="connsiteX6" fmla="*/ 865610 w 2193121"/>
                    <a:gd name="connsiteY6" fmla="*/ 1669494 h 2291173"/>
                    <a:gd name="connsiteX7" fmla="*/ 746143 w 2193121"/>
                    <a:gd name="connsiteY7" fmla="*/ 1602512 h 2291173"/>
                    <a:gd name="connsiteX8" fmla="*/ 0 w 2193121"/>
                    <a:gd name="connsiteY8" fmla="*/ 1585767 h 2291173"/>
                    <a:gd name="connsiteX9" fmla="*/ 878433 w 2193121"/>
                    <a:gd name="connsiteY9" fmla="*/ 6255 h 2291173"/>
                    <a:gd name="connsiteX10" fmla="*/ 881911 w 2193121"/>
                    <a:gd name="connsiteY10" fmla="*/ 0 h 2291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93121" h="2291173">
                      <a:moveTo>
                        <a:pt x="881911" y="0"/>
                      </a:moveTo>
                      <a:lnTo>
                        <a:pt x="1012468" y="118454"/>
                      </a:lnTo>
                      <a:cubicBezTo>
                        <a:pt x="1309494" y="363211"/>
                        <a:pt x="1666113" y="538219"/>
                        <a:pt x="2056867" y="618243"/>
                      </a:cubicBezTo>
                      <a:lnTo>
                        <a:pt x="2193121" y="639060"/>
                      </a:lnTo>
                      <a:lnTo>
                        <a:pt x="2189573" y="645439"/>
                      </a:lnTo>
                      <a:cubicBezTo>
                        <a:pt x="2104652" y="798136"/>
                        <a:pt x="1878196" y="1205328"/>
                        <a:pt x="1274312" y="2291173"/>
                      </a:cubicBezTo>
                      <a:cubicBezTo>
                        <a:pt x="1274312" y="2291173"/>
                        <a:pt x="1274312" y="2291173"/>
                        <a:pt x="865610" y="1669494"/>
                      </a:cubicBezTo>
                      <a:cubicBezTo>
                        <a:pt x="838363" y="1629724"/>
                        <a:pt x="794349" y="1604605"/>
                        <a:pt x="746143" y="1602512"/>
                      </a:cubicBezTo>
                      <a:cubicBezTo>
                        <a:pt x="746143" y="1602512"/>
                        <a:pt x="746143" y="1602512"/>
                        <a:pt x="0" y="1585767"/>
                      </a:cubicBezTo>
                      <a:cubicBezTo>
                        <a:pt x="0" y="1585767"/>
                        <a:pt x="0" y="1585767"/>
                        <a:pt x="878433" y="6255"/>
                      </a:cubicBezTo>
                      <a:lnTo>
                        <a:pt x="88191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任意多边形: 形状 59">
                  <a:extLst>
                    <a:ext uri="{FF2B5EF4-FFF2-40B4-BE49-F238E27FC236}">
                      <a16:creationId xmlns:a16="http://schemas.microsoft.com/office/drawing/2014/main" id="{1F375324-0D83-4AB8-83A1-77394D97A4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62037" y="6858614"/>
                  <a:ext cx="2191310" cy="2290751"/>
                </a:xfrm>
                <a:custGeom>
                  <a:avLst/>
                  <a:gdLst>
                    <a:gd name="connsiteX0" fmla="*/ 1309635 w 2191310"/>
                    <a:gd name="connsiteY0" fmla="*/ 0 h 2290751"/>
                    <a:gd name="connsiteX1" fmla="*/ 1345873 w 2191310"/>
                    <a:gd name="connsiteY1" fmla="*/ 65161 h 2290751"/>
                    <a:gd name="connsiteX2" fmla="*/ 2191310 w 2191310"/>
                    <a:gd name="connsiteY2" fmla="*/ 1585344 h 2290751"/>
                    <a:gd name="connsiteX3" fmla="*/ 1447262 w 2191310"/>
                    <a:gd name="connsiteY3" fmla="*/ 1602089 h 2290751"/>
                    <a:gd name="connsiteX4" fmla="*/ 1327796 w 2191310"/>
                    <a:gd name="connsiteY4" fmla="*/ 1669072 h 2290751"/>
                    <a:gd name="connsiteX5" fmla="*/ 919094 w 2191310"/>
                    <a:gd name="connsiteY5" fmla="*/ 2290751 h 2290751"/>
                    <a:gd name="connsiteX6" fmla="*/ 40661 w 2191310"/>
                    <a:gd name="connsiteY6" fmla="*/ 711239 h 2290751"/>
                    <a:gd name="connsiteX7" fmla="*/ 0 w 2191310"/>
                    <a:gd name="connsiteY7" fmla="*/ 638125 h 2290751"/>
                    <a:gd name="connsiteX8" fmla="*/ 136539 w 2191310"/>
                    <a:gd name="connsiteY8" fmla="*/ 617228 h 2290751"/>
                    <a:gd name="connsiteX9" fmla="*/ 1180938 w 2191310"/>
                    <a:gd name="connsiteY9" fmla="*/ 116849 h 2290751"/>
                    <a:gd name="connsiteX10" fmla="*/ 1309635 w 2191310"/>
                    <a:gd name="connsiteY10" fmla="*/ 0 h 2290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91310" h="2290751">
                      <a:moveTo>
                        <a:pt x="1309635" y="0"/>
                      </a:moveTo>
                      <a:lnTo>
                        <a:pt x="1345873" y="65161"/>
                      </a:lnTo>
                      <a:cubicBezTo>
                        <a:pt x="1466650" y="282330"/>
                        <a:pt x="1708203" y="716668"/>
                        <a:pt x="2191310" y="1585344"/>
                      </a:cubicBezTo>
                      <a:cubicBezTo>
                        <a:pt x="2191310" y="1585344"/>
                        <a:pt x="2191310" y="1585344"/>
                        <a:pt x="1447262" y="1602089"/>
                      </a:cubicBezTo>
                      <a:cubicBezTo>
                        <a:pt x="1399057" y="1602089"/>
                        <a:pt x="1352947" y="1627208"/>
                        <a:pt x="1327796" y="1669072"/>
                      </a:cubicBezTo>
                      <a:cubicBezTo>
                        <a:pt x="1327796" y="1669072"/>
                        <a:pt x="1327796" y="1669072"/>
                        <a:pt x="919094" y="2290751"/>
                      </a:cubicBezTo>
                      <a:cubicBezTo>
                        <a:pt x="919094" y="2290751"/>
                        <a:pt x="919094" y="2290751"/>
                        <a:pt x="40661" y="711239"/>
                      </a:cubicBezTo>
                      <a:lnTo>
                        <a:pt x="0" y="638125"/>
                      </a:lnTo>
                      <a:lnTo>
                        <a:pt x="136539" y="617228"/>
                      </a:lnTo>
                      <a:cubicBezTo>
                        <a:pt x="527293" y="537071"/>
                        <a:pt x="883912" y="361803"/>
                        <a:pt x="1180938" y="116849"/>
                      </a:cubicBezTo>
                      <a:lnTo>
                        <a:pt x="130963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5E5B85-D427-4F33-9D44-A5D2EF2A540C}"/>
              </a:ext>
            </a:extLst>
          </p:cNvPr>
          <p:cNvGrpSpPr/>
          <p:nvPr/>
        </p:nvGrpSpPr>
        <p:grpSpPr>
          <a:xfrm>
            <a:off x="587374" y="2035630"/>
            <a:ext cx="2613025" cy="1200329"/>
            <a:chOff x="1985966" y="2035630"/>
            <a:chExt cx="1728676" cy="1200329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24F670F-52E3-4751-9D8F-614C428345A7}"/>
                </a:ext>
              </a:extLst>
            </p:cNvPr>
            <p:cNvSpPr txBox="1"/>
            <p:nvPr/>
          </p:nvSpPr>
          <p:spPr>
            <a:xfrm>
              <a:off x="2263667" y="2035630"/>
              <a:ext cx="14509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gradFill>
                    <a:gsLst>
                      <a:gs pos="0">
                        <a:srgbClr val="7AB216"/>
                      </a:gs>
                      <a:gs pos="53000">
                        <a:srgbClr val="109588"/>
                      </a:gs>
                      <a:gs pos="100000">
                        <a:srgbClr val="029198"/>
                      </a:gs>
                    </a:gsLst>
                    <a:lin ang="189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CEFE2ABB-FDBB-4C37-BC28-7A3835166ED4}"/>
                </a:ext>
              </a:extLst>
            </p:cNvPr>
            <p:cNvGrpSpPr/>
            <p:nvPr/>
          </p:nvGrpSpPr>
          <p:grpSpPr>
            <a:xfrm>
              <a:off x="1985966" y="2075163"/>
              <a:ext cx="321044" cy="321044"/>
              <a:chOff x="5639224" y="1625948"/>
              <a:chExt cx="216000" cy="216000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8207576-ECC9-46B0-9692-DA21D79DF0C6}"/>
                  </a:ext>
                </a:extLst>
              </p:cNvPr>
              <p:cNvSpPr/>
              <p:nvPr/>
            </p:nvSpPr>
            <p:spPr>
              <a:xfrm>
                <a:off x="5639224" y="1625948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D107307-DC02-493B-A3E2-508815937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2940" y="1679572"/>
                <a:ext cx="128568" cy="108752"/>
              </a:xfrm>
              <a:custGeom>
                <a:avLst/>
                <a:gdLst>
                  <a:gd name="connsiteX0" fmla="*/ 4062536 w 8112654"/>
                  <a:gd name="connsiteY0" fmla="*/ 1259877 h 6862165"/>
                  <a:gd name="connsiteX1" fmla="*/ 7385174 w 8112654"/>
                  <a:gd name="connsiteY1" fmla="*/ 4163415 h 6862165"/>
                  <a:gd name="connsiteX2" fmla="*/ 7385174 w 8112654"/>
                  <a:gd name="connsiteY2" fmla="*/ 6862165 h 6862165"/>
                  <a:gd name="connsiteX3" fmla="*/ 4676899 w 8112654"/>
                  <a:gd name="connsiteY3" fmla="*/ 6857403 h 6862165"/>
                  <a:gd name="connsiteX4" fmla="*/ 4676899 w 8112654"/>
                  <a:gd name="connsiteY4" fmla="*/ 4620615 h 6862165"/>
                  <a:gd name="connsiteX5" fmla="*/ 3433886 w 8112654"/>
                  <a:gd name="connsiteY5" fmla="*/ 4607915 h 6862165"/>
                  <a:gd name="connsiteX6" fmla="*/ 3433886 w 8112654"/>
                  <a:gd name="connsiteY6" fmla="*/ 6862165 h 6862165"/>
                  <a:gd name="connsiteX7" fmla="*/ 728786 w 8112654"/>
                  <a:gd name="connsiteY7" fmla="*/ 6857403 h 6862165"/>
                  <a:gd name="connsiteX8" fmla="*/ 728786 w 8112654"/>
                  <a:gd name="connsiteY8" fmla="*/ 4158652 h 6862165"/>
                  <a:gd name="connsiteX9" fmla="*/ 4057633 w 8112654"/>
                  <a:gd name="connsiteY9" fmla="*/ 405 h 6862165"/>
                  <a:gd name="connsiteX10" fmla="*/ 4062290 w 8112654"/>
                  <a:gd name="connsiteY10" fmla="*/ 492 h 6862165"/>
                  <a:gd name="connsiteX11" fmla="*/ 4278185 w 8112654"/>
                  <a:gd name="connsiteY11" fmla="*/ 72418 h 6862165"/>
                  <a:gd name="connsiteX12" fmla="*/ 5645519 w 8112654"/>
                  <a:gd name="connsiteY12" fmla="*/ 1208363 h 6862165"/>
                  <a:gd name="connsiteX13" fmla="*/ 5645519 w 8112654"/>
                  <a:gd name="connsiteY13" fmla="*/ 883453 h 6862165"/>
                  <a:gd name="connsiteX14" fmla="*/ 6985556 w 8112654"/>
                  <a:gd name="connsiteY14" fmla="*/ 883453 h 6862165"/>
                  <a:gd name="connsiteX15" fmla="*/ 6985556 w 8112654"/>
                  <a:gd name="connsiteY15" fmla="*/ 2307105 h 6862165"/>
                  <a:gd name="connsiteX16" fmla="*/ 7970732 w 8112654"/>
                  <a:gd name="connsiteY16" fmla="*/ 3118139 h 6862165"/>
                  <a:gd name="connsiteX17" fmla="*/ 7998028 w 8112654"/>
                  <a:gd name="connsiteY17" fmla="*/ 3703473 h 6862165"/>
                  <a:gd name="connsiteX18" fmla="*/ 7424790 w 8112654"/>
                  <a:gd name="connsiteY18" fmla="*/ 3797722 h 6862165"/>
                  <a:gd name="connsiteX19" fmla="*/ 4057327 w 8112654"/>
                  <a:gd name="connsiteY19" fmla="*/ 833849 h 6862165"/>
                  <a:gd name="connsiteX20" fmla="*/ 741976 w 8112654"/>
                  <a:gd name="connsiteY20" fmla="*/ 3753078 h 6862165"/>
                  <a:gd name="connsiteX21" fmla="*/ 133996 w 8112654"/>
                  <a:gd name="connsiteY21" fmla="*/ 3720835 h 6862165"/>
                  <a:gd name="connsiteX22" fmla="*/ 111662 w 8112654"/>
                  <a:gd name="connsiteY22" fmla="*/ 3145422 h 6862165"/>
                  <a:gd name="connsiteX23" fmla="*/ 3866247 w 8112654"/>
                  <a:gd name="connsiteY23" fmla="*/ 60017 h 6862165"/>
                  <a:gd name="connsiteX24" fmla="*/ 4057633 w 8112654"/>
                  <a:gd name="connsiteY24" fmla="*/ 405 h 6862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112654" h="6862165">
                    <a:moveTo>
                      <a:pt x="4062536" y="1259877"/>
                    </a:moveTo>
                    <a:lnTo>
                      <a:pt x="7385174" y="4163415"/>
                    </a:lnTo>
                    <a:lnTo>
                      <a:pt x="7385174" y="6862165"/>
                    </a:lnTo>
                    <a:lnTo>
                      <a:pt x="4676899" y="6857403"/>
                    </a:lnTo>
                    <a:lnTo>
                      <a:pt x="4676899" y="4620615"/>
                    </a:lnTo>
                    <a:lnTo>
                      <a:pt x="3433886" y="4607915"/>
                    </a:lnTo>
                    <a:lnTo>
                      <a:pt x="3433886" y="6862165"/>
                    </a:lnTo>
                    <a:lnTo>
                      <a:pt x="728786" y="6857403"/>
                    </a:lnTo>
                    <a:lnTo>
                      <a:pt x="728786" y="4158652"/>
                    </a:lnTo>
                    <a:close/>
                    <a:moveTo>
                      <a:pt x="4057633" y="405"/>
                    </a:moveTo>
                    <a:cubicBezTo>
                      <a:pt x="4060662" y="414"/>
                      <a:pt x="4062290" y="492"/>
                      <a:pt x="4062290" y="492"/>
                    </a:cubicBezTo>
                    <a:cubicBezTo>
                      <a:pt x="4188849" y="-6949"/>
                      <a:pt x="4278185" y="72418"/>
                      <a:pt x="4278185" y="72418"/>
                    </a:cubicBezTo>
                    <a:cubicBezTo>
                      <a:pt x="4278185" y="72418"/>
                      <a:pt x="4278185" y="72418"/>
                      <a:pt x="5645519" y="1208363"/>
                    </a:cubicBezTo>
                    <a:cubicBezTo>
                      <a:pt x="5645519" y="1208363"/>
                      <a:pt x="5645519" y="1208363"/>
                      <a:pt x="5645519" y="883453"/>
                    </a:cubicBezTo>
                    <a:cubicBezTo>
                      <a:pt x="5645519" y="883453"/>
                      <a:pt x="5645519" y="883453"/>
                      <a:pt x="6985556" y="883453"/>
                    </a:cubicBezTo>
                    <a:cubicBezTo>
                      <a:pt x="6985556" y="883453"/>
                      <a:pt x="6985556" y="883453"/>
                      <a:pt x="6985556" y="2307105"/>
                    </a:cubicBezTo>
                    <a:cubicBezTo>
                      <a:pt x="6985556" y="2307105"/>
                      <a:pt x="6985556" y="2307105"/>
                      <a:pt x="7970732" y="3118139"/>
                    </a:cubicBezTo>
                    <a:cubicBezTo>
                      <a:pt x="7970732" y="3118139"/>
                      <a:pt x="8270999" y="3358722"/>
                      <a:pt x="7998028" y="3703473"/>
                    </a:cubicBezTo>
                    <a:cubicBezTo>
                      <a:pt x="7722576" y="4045745"/>
                      <a:pt x="7424790" y="3797722"/>
                      <a:pt x="7424790" y="3797722"/>
                    </a:cubicBezTo>
                    <a:cubicBezTo>
                      <a:pt x="7424790" y="3797722"/>
                      <a:pt x="7424790" y="3797722"/>
                      <a:pt x="4057327" y="833849"/>
                    </a:cubicBezTo>
                    <a:cubicBezTo>
                      <a:pt x="4057327" y="833849"/>
                      <a:pt x="4057327" y="833849"/>
                      <a:pt x="741976" y="3753078"/>
                    </a:cubicBezTo>
                    <a:cubicBezTo>
                      <a:pt x="741976" y="3753078"/>
                      <a:pt x="421856" y="4090389"/>
                      <a:pt x="133996" y="3720835"/>
                    </a:cubicBezTo>
                    <a:cubicBezTo>
                      <a:pt x="-153864" y="3353761"/>
                      <a:pt x="111662" y="3145422"/>
                      <a:pt x="111662" y="3145422"/>
                    </a:cubicBezTo>
                    <a:cubicBezTo>
                      <a:pt x="111662" y="3145422"/>
                      <a:pt x="3769467" y="124503"/>
                      <a:pt x="3866247" y="60017"/>
                    </a:cubicBezTo>
                    <a:cubicBezTo>
                      <a:pt x="3946588" y="3592"/>
                      <a:pt x="4036428" y="337"/>
                      <a:pt x="4057633" y="4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E4CE674E-517A-4232-A52C-818902F4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" t="1495" r="34196" b="1123"/>
          <a:stretch/>
        </p:blipFill>
        <p:spPr>
          <a:xfrm>
            <a:off x="5169990" y="24845"/>
            <a:ext cx="6834472" cy="6834473"/>
          </a:xfrm>
          <a:custGeom>
            <a:avLst/>
            <a:gdLst>
              <a:gd name="connsiteX0" fmla="*/ 3417236 w 6834472"/>
              <a:gd name="connsiteY0" fmla="*/ 0 h 6834473"/>
              <a:gd name="connsiteX1" fmla="*/ 6834472 w 6834472"/>
              <a:gd name="connsiteY1" fmla="*/ 3417236 h 6834473"/>
              <a:gd name="connsiteX2" fmla="*/ 3417236 w 6834472"/>
              <a:gd name="connsiteY2" fmla="*/ 6834473 h 6834473"/>
              <a:gd name="connsiteX3" fmla="*/ 0 w 6834472"/>
              <a:gd name="connsiteY3" fmla="*/ 3417236 h 683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4472" h="6834473">
                <a:moveTo>
                  <a:pt x="3417236" y="0"/>
                </a:moveTo>
                <a:lnTo>
                  <a:pt x="6834472" y="3417236"/>
                </a:lnTo>
                <a:lnTo>
                  <a:pt x="3417236" y="6834473"/>
                </a:lnTo>
                <a:lnTo>
                  <a:pt x="0" y="3417236"/>
                </a:lnTo>
                <a:close/>
              </a:path>
            </a:pathLst>
          </a:custGeom>
        </p:spPr>
      </p:pic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ED0DD663-6D70-4421-BE95-43BFE2AEBF73}"/>
              </a:ext>
            </a:extLst>
          </p:cNvPr>
          <p:cNvSpPr/>
          <p:nvPr/>
        </p:nvSpPr>
        <p:spPr>
          <a:xfrm rot="2700000">
            <a:off x="6043611" y="898466"/>
            <a:ext cx="5087230" cy="5087230"/>
          </a:xfrm>
          <a:custGeom>
            <a:avLst/>
            <a:gdLst>
              <a:gd name="connsiteX0" fmla="*/ 0 w 5087230"/>
              <a:gd name="connsiteY0" fmla="*/ 219393 h 5087230"/>
              <a:gd name="connsiteX1" fmla="*/ 219393 w 5087230"/>
              <a:gd name="connsiteY1" fmla="*/ 0 h 5087230"/>
              <a:gd name="connsiteX2" fmla="*/ 5087230 w 5087230"/>
              <a:gd name="connsiteY2" fmla="*/ 0 h 5087230"/>
              <a:gd name="connsiteX3" fmla="*/ 5087230 w 5087230"/>
              <a:gd name="connsiteY3" fmla="*/ 4865979 h 5087230"/>
              <a:gd name="connsiteX4" fmla="*/ 4865979 w 5087230"/>
              <a:gd name="connsiteY4" fmla="*/ 5087230 h 5087230"/>
              <a:gd name="connsiteX5" fmla="*/ 0 w 5087230"/>
              <a:gd name="connsiteY5" fmla="*/ 5087230 h 508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7230" h="5087230">
                <a:moveTo>
                  <a:pt x="0" y="219393"/>
                </a:moveTo>
                <a:lnTo>
                  <a:pt x="219393" y="0"/>
                </a:lnTo>
                <a:lnTo>
                  <a:pt x="5087230" y="0"/>
                </a:lnTo>
                <a:lnTo>
                  <a:pt x="5087230" y="4865979"/>
                </a:lnTo>
                <a:lnTo>
                  <a:pt x="4865979" y="5087230"/>
                </a:lnTo>
                <a:lnTo>
                  <a:pt x="0" y="5087230"/>
                </a:lnTo>
                <a:close/>
              </a:path>
            </a:pathLst>
          </a:custGeom>
          <a:noFill/>
          <a:ln w="12700">
            <a:gradFill flip="none" rotWithShape="1">
              <a:gsLst>
                <a:gs pos="0">
                  <a:srgbClr val="7AB216"/>
                </a:gs>
                <a:gs pos="10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5F5567E3-0B54-438E-A0CD-BC6C3272F846}"/>
              </a:ext>
            </a:extLst>
          </p:cNvPr>
          <p:cNvSpPr/>
          <p:nvPr/>
        </p:nvSpPr>
        <p:spPr>
          <a:xfrm rot="2700000">
            <a:off x="6315925" y="898466"/>
            <a:ext cx="5087230" cy="5087230"/>
          </a:xfrm>
          <a:custGeom>
            <a:avLst/>
            <a:gdLst>
              <a:gd name="connsiteX0" fmla="*/ 0 w 5087230"/>
              <a:gd name="connsiteY0" fmla="*/ 219393 h 5087230"/>
              <a:gd name="connsiteX1" fmla="*/ 219393 w 5087230"/>
              <a:gd name="connsiteY1" fmla="*/ 0 h 5087230"/>
              <a:gd name="connsiteX2" fmla="*/ 4715589 w 5087230"/>
              <a:gd name="connsiteY2" fmla="*/ 0 h 5087230"/>
              <a:gd name="connsiteX3" fmla="*/ 5087230 w 5087230"/>
              <a:gd name="connsiteY3" fmla="*/ 371641 h 5087230"/>
              <a:gd name="connsiteX4" fmla="*/ 5087230 w 5087230"/>
              <a:gd name="connsiteY4" fmla="*/ 4865979 h 5087230"/>
              <a:gd name="connsiteX5" fmla="*/ 4865979 w 5087230"/>
              <a:gd name="connsiteY5" fmla="*/ 5087230 h 5087230"/>
              <a:gd name="connsiteX6" fmla="*/ 0 w 5087230"/>
              <a:gd name="connsiteY6" fmla="*/ 5087230 h 508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7230" h="5087230">
                <a:moveTo>
                  <a:pt x="0" y="219393"/>
                </a:moveTo>
                <a:lnTo>
                  <a:pt x="219393" y="0"/>
                </a:lnTo>
                <a:lnTo>
                  <a:pt x="4715589" y="0"/>
                </a:lnTo>
                <a:lnTo>
                  <a:pt x="5087230" y="371641"/>
                </a:lnTo>
                <a:lnTo>
                  <a:pt x="5087230" y="4865979"/>
                </a:lnTo>
                <a:lnTo>
                  <a:pt x="4865979" y="5087230"/>
                </a:lnTo>
                <a:lnTo>
                  <a:pt x="0" y="5087230"/>
                </a:lnTo>
                <a:close/>
              </a:path>
            </a:pathLst>
          </a:custGeom>
          <a:noFill/>
          <a:ln w="165100">
            <a:gradFill flip="none" rotWithShape="1">
              <a:gsLst>
                <a:gs pos="0">
                  <a:srgbClr val="7AB216"/>
                </a:gs>
                <a:gs pos="10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DE403AB-E2BA-4D57-8507-A7E35D0175D7}"/>
              </a:ext>
            </a:extLst>
          </p:cNvPr>
          <p:cNvSpPr/>
          <p:nvPr/>
        </p:nvSpPr>
        <p:spPr>
          <a:xfrm rot="10800000">
            <a:off x="6003557" y="0"/>
            <a:ext cx="6188441" cy="5229483"/>
          </a:xfrm>
          <a:prstGeom prst="rect">
            <a:avLst/>
          </a:prstGeom>
          <a:gradFill>
            <a:gsLst>
              <a:gs pos="52000">
                <a:srgbClr val="209E89">
                  <a:alpha val="0"/>
                </a:srgbClr>
              </a:gs>
              <a:gs pos="0">
                <a:srgbClr val="029198">
                  <a:alpha val="0"/>
                </a:srgbClr>
              </a:gs>
              <a:gs pos="100000">
                <a:srgbClr val="92D050">
                  <a:alpha val="42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381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>
            <a:extLst>
              <a:ext uri="{FF2B5EF4-FFF2-40B4-BE49-F238E27FC236}">
                <a16:creationId xmlns:a16="http://schemas.microsoft.com/office/drawing/2014/main" id="{A04BD069-0E5A-4B31-86A4-1B85294DF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 t="2369" r="920" b="23236"/>
          <a:stretch/>
        </p:blipFill>
        <p:spPr>
          <a:xfrm>
            <a:off x="1" y="1"/>
            <a:ext cx="12192000" cy="6099954"/>
          </a:xfrm>
          <a:custGeom>
            <a:avLst/>
            <a:gdLst>
              <a:gd name="connsiteX0" fmla="*/ 1 w 12192000"/>
              <a:gd name="connsiteY0" fmla="*/ 0 h 6099954"/>
              <a:gd name="connsiteX1" fmla="*/ 12192000 w 12192000"/>
              <a:gd name="connsiteY1" fmla="*/ 0 h 6099954"/>
              <a:gd name="connsiteX2" fmla="*/ 12192000 w 12192000"/>
              <a:gd name="connsiteY2" fmla="*/ 4229100 h 6099954"/>
              <a:gd name="connsiteX3" fmla="*/ 4523868 w 12192000"/>
              <a:gd name="connsiteY3" fmla="*/ 4229100 h 6099954"/>
              <a:gd name="connsiteX4" fmla="*/ 2653013 w 12192000"/>
              <a:gd name="connsiteY4" fmla="*/ 6099954 h 6099954"/>
              <a:gd name="connsiteX5" fmla="*/ 782158 w 12192000"/>
              <a:gd name="connsiteY5" fmla="*/ 4229100 h 6099954"/>
              <a:gd name="connsiteX6" fmla="*/ 1 w 12192000"/>
              <a:gd name="connsiteY6" fmla="*/ 4229100 h 6099954"/>
              <a:gd name="connsiteX7" fmla="*/ 1 w 12192000"/>
              <a:gd name="connsiteY7" fmla="*/ 3446942 h 6099954"/>
              <a:gd name="connsiteX8" fmla="*/ 0 w 12192000"/>
              <a:gd name="connsiteY8" fmla="*/ 3446941 h 6099954"/>
              <a:gd name="connsiteX9" fmla="*/ 0 w 12192000"/>
              <a:gd name="connsiteY9" fmla="*/ 3437216 h 6099954"/>
              <a:gd name="connsiteX10" fmla="*/ 1 w 12192000"/>
              <a:gd name="connsiteY10" fmla="*/ 3437216 h 609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99954">
                <a:moveTo>
                  <a:pt x="1" y="0"/>
                </a:moveTo>
                <a:lnTo>
                  <a:pt x="12192000" y="0"/>
                </a:lnTo>
                <a:lnTo>
                  <a:pt x="12192000" y="4229100"/>
                </a:lnTo>
                <a:lnTo>
                  <a:pt x="4523868" y="4229100"/>
                </a:lnTo>
                <a:lnTo>
                  <a:pt x="2653013" y="6099954"/>
                </a:lnTo>
                <a:lnTo>
                  <a:pt x="782158" y="4229100"/>
                </a:lnTo>
                <a:lnTo>
                  <a:pt x="1" y="4229100"/>
                </a:lnTo>
                <a:lnTo>
                  <a:pt x="1" y="3446942"/>
                </a:lnTo>
                <a:lnTo>
                  <a:pt x="0" y="3446941"/>
                </a:lnTo>
                <a:lnTo>
                  <a:pt x="0" y="3437216"/>
                </a:lnTo>
                <a:lnTo>
                  <a:pt x="1" y="3437216"/>
                </a:lnTo>
                <a:close/>
              </a:path>
            </a:pathLst>
          </a:cu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B846DF5-14BD-42A5-85B6-1EEBAB653B4E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209E89">
                  <a:alpha val="0"/>
                </a:srgbClr>
              </a:gs>
              <a:gs pos="32000">
                <a:srgbClr val="029198">
                  <a:alpha val="0"/>
                </a:srgbClr>
              </a:gs>
              <a:gs pos="100000">
                <a:srgbClr val="92D050">
                  <a:alpha val="6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B9BCB0B-F53C-483F-9062-34A487B1329E}"/>
              </a:ext>
            </a:extLst>
          </p:cNvPr>
          <p:cNvCxnSpPr>
            <a:cxnSpLocks/>
          </p:cNvCxnSpPr>
          <p:nvPr/>
        </p:nvCxnSpPr>
        <p:spPr>
          <a:xfrm flipH="1">
            <a:off x="2651686" y="5391592"/>
            <a:ext cx="9593654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546387EB-2641-48B1-ACFF-0BDD02D31EDD}"/>
              </a:ext>
            </a:extLst>
          </p:cNvPr>
          <p:cNvSpPr/>
          <p:nvPr/>
        </p:nvSpPr>
        <p:spPr>
          <a:xfrm rot="18900000">
            <a:off x="1672882" y="2461952"/>
            <a:ext cx="1960260" cy="1960260"/>
          </a:xfrm>
          <a:prstGeom prst="rect">
            <a:avLst/>
          </a:prstGeom>
          <a:gradFill>
            <a:gsLst>
              <a:gs pos="0">
                <a:srgbClr val="7AB216"/>
              </a:gs>
              <a:gs pos="62000">
                <a:srgbClr val="029198"/>
              </a:gs>
            </a:gsLst>
            <a:lin ang="2700000" scaled="1"/>
          </a:gra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0364F41-26E1-424A-AF3B-8F22CA5F3A6A}"/>
              </a:ext>
            </a:extLst>
          </p:cNvPr>
          <p:cNvSpPr/>
          <p:nvPr/>
        </p:nvSpPr>
        <p:spPr>
          <a:xfrm rot="2700000">
            <a:off x="1275722" y="2064791"/>
            <a:ext cx="2754578" cy="2754578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rgbClr val="7AB216"/>
                </a:gs>
                <a:gs pos="10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3510780-BB15-4C67-87CA-B03F287EA6A1}"/>
              </a:ext>
            </a:extLst>
          </p:cNvPr>
          <p:cNvSpPr txBox="1"/>
          <p:nvPr/>
        </p:nvSpPr>
        <p:spPr>
          <a:xfrm>
            <a:off x="1520101" y="3118917"/>
            <a:ext cx="226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996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4D5E5BBC-EB6F-40DB-B147-94D624E35ECA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F23DFA-90D7-48B3-BD3A-D20D7F94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7" y="1603756"/>
            <a:ext cx="9210079" cy="42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7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84D6999-1D14-4029-9861-81BBA0BA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78" y="1618187"/>
            <a:ext cx="9154148" cy="42109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A91998-E9E4-4304-8059-8F5DF88A1D6C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594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A964240-9901-4382-9082-66F8F387E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574610"/>
            <a:ext cx="8981346" cy="40649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3C2E3A-C5B4-48D7-B560-980220A02F93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6198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73F37FF-781C-4FA7-ACB1-ACBAA8967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1" y="1543556"/>
            <a:ext cx="9082946" cy="41053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2F56F5-81EB-47A0-9125-9143DD4E5C2B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654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1971105-BA7B-4E0B-91C7-BC99BE85C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81" y="1584225"/>
            <a:ext cx="9041745" cy="41569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DB6444-61BC-47F0-9041-D4CA9D139AE6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907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//Users/74609/AppData/Local/YNote/data/weixinobU7VjsvtHno-dC3jNqD-GIm4tVU/e52dc1ddc6804fe3a2de1c2195f80a33/clipboard.png">
            <a:extLst>
              <a:ext uri="{FF2B5EF4-FFF2-40B4-BE49-F238E27FC236}">
                <a16:creationId xmlns:a16="http://schemas.microsoft.com/office/drawing/2014/main" id="{EDDA09B3-B50D-4D14-8EC9-3446C5529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" y="1076960"/>
            <a:ext cx="4242854" cy="342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//Users/74609/AppData/Local/YNote/data/weixinobU7VjsvtHno-dC3jNqD-GIm4tVU/f3ec394e93d34006953996be05e649bc/clipboard.png">
            <a:extLst>
              <a:ext uri="{FF2B5EF4-FFF2-40B4-BE49-F238E27FC236}">
                <a16:creationId xmlns:a16="http://schemas.microsoft.com/office/drawing/2014/main" id="{B9900C45-A091-4220-B325-61751A2D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1" y="1076961"/>
            <a:ext cx="4242854" cy="342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B95C4900-B0C5-48E8-B1CF-3BB82637F3C3}"/>
              </a:ext>
            </a:extLst>
          </p:cNvPr>
          <p:cNvSpPr/>
          <p:nvPr/>
        </p:nvSpPr>
        <p:spPr>
          <a:xfrm>
            <a:off x="5157744" y="2651760"/>
            <a:ext cx="77520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388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1A0011-222B-41C1-A557-97F24A240E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809" y="3429000"/>
            <a:ext cx="5274310" cy="13900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3EE923-630B-4A63-BC7D-8903F0D733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5495452" y="3001167"/>
            <a:ext cx="4655499" cy="1390015"/>
          </a:xfrm>
          <a:prstGeom prst="rect">
            <a:avLst/>
          </a:prstGeom>
        </p:spPr>
      </p:pic>
      <p:sp>
        <p:nvSpPr>
          <p:cNvPr id="6" name="箭头: 上弧形 5">
            <a:extLst>
              <a:ext uri="{FF2B5EF4-FFF2-40B4-BE49-F238E27FC236}">
                <a16:creationId xmlns:a16="http://schemas.microsoft.com/office/drawing/2014/main" id="{2D8ED79A-0BBD-42AE-9004-F9F6C30DC4DE}"/>
              </a:ext>
            </a:extLst>
          </p:cNvPr>
          <p:cNvSpPr/>
          <p:nvPr/>
        </p:nvSpPr>
        <p:spPr>
          <a:xfrm>
            <a:off x="3789680" y="2038986"/>
            <a:ext cx="3484880" cy="139001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66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15FE01-2369-4A14-8FF2-FD95A9A979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781463" y="2733992"/>
            <a:ext cx="4655499" cy="1390015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C9569C9F-E60D-493A-BA16-10B9805AC409}"/>
              </a:ext>
            </a:extLst>
          </p:cNvPr>
          <p:cNvSpPr/>
          <p:nvPr/>
        </p:nvSpPr>
        <p:spPr>
          <a:xfrm>
            <a:off x="4259628" y="26636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C3BD7C-6454-4C4F-B132-A8B3A1FBE82B}"/>
              </a:ext>
            </a:extLst>
          </p:cNvPr>
          <p:cNvSpPr/>
          <p:nvPr/>
        </p:nvSpPr>
        <p:spPr>
          <a:xfrm>
            <a:off x="5366872" y="2675128"/>
            <a:ext cx="409184" cy="346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1CBA6B-5F8D-4E0E-8FFA-BDF36F046561}"/>
              </a:ext>
            </a:extLst>
          </p:cNvPr>
          <p:cNvSpPr txBox="1"/>
          <p:nvPr/>
        </p:nvSpPr>
        <p:spPr>
          <a:xfrm>
            <a:off x="4214494" y="2429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均值法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5D75E4-462B-4DE6-8EA2-6570F42D3D1D}"/>
              </a:ext>
            </a:extLst>
          </p:cNvPr>
          <p:cNvSpPr/>
          <p:nvPr/>
        </p:nvSpPr>
        <p:spPr>
          <a:xfrm>
            <a:off x="5776056" y="2675128"/>
            <a:ext cx="409184" cy="34644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C27CFC-3C15-4429-A490-5BC7449C906A}"/>
              </a:ext>
            </a:extLst>
          </p:cNvPr>
          <p:cNvSpPr/>
          <p:nvPr/>
        </p:nvSpPr>
        <p:spPr>
          <a:xfrm>
            <a:off x="6185240" y="2675128"/>
            <a:ext cx="409184" cy="34644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20F6AE-9191-4A8C-8969-5B6DCDA2771A}"/>
              </a:ext>
            </a:extLst>
          </p:cNvPr>
          <p:cNvSpPr/>
          <p:nvPr/>
        </p:nvSpPr>
        <p:spPr>
          <a:xfrm>
            <a:off x="6594424" y="2675128"/>
            <a:ext cx="409184" cy="3464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A22E13-21F6-415A-84E7-A17EB0870F80}"/>
              </a:ext>
            </a:extLst>
          </p:cNvPr>
          <p:cNvSpPr/>
          <p:nvPr/>
        </p:nvSpPr>
        <p:spPr>
          <a:xfrm>
            <a:off x="7011254" y="2675128"/>
            <a:ext cx="409184" cy="3464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BBBCED-C8B9-44C3-9DFB-8FD41ED1A6CE}"/>
              </a:ext>
            </a:extLst>
          </p:cNvPr>
          <p:cNvSpPr/>
          <p:nvPr/>
        </p:nvSpPr>
        <p:spPr>
          <a:xfrm>
            <a:off x="7443472" y="2672370"/>
            <a:ext cx="409184" cy="3464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619BC9-54A3-4C76-A46C-4362F2DF631F}"/>
              </a:ext>
            </a:extLst>
          </p:cNvPr>
          <p:cNvSpPr/>
          <p:nvPr/>
        </p:nvSpPr>
        <p:spPr>
          <a:xfrm>
            <a:off x="7867519" y="2672370"/>
            <a:ext cx="409184" cy="346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37FB27-3F73-4B88-9145-DD63BD47791C}"/>
              </a:ext>
            </a:extLst>
          </p:cNvPr>
          <p:cNvSpPr/>
          <p:nvPr/>
        </p:nvSpPr>
        <p:spPr>
          <a:xfrm>
            <a:off x="8243569" y="2680969"/>
            <a:ext cx="409184" cy="34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B23BC6-2DDF-412D-9FDA-8A172B00F524}"/>
              </a:ext>
            </a:extLst>
          </p:cNvPr>
          <p:cNvSpPr/>
          <p:nvPr/>
        </p:nvSpPr>
        <p:spPr>
          <a:xfrm>
            <a:off x="8660399" y="2680969"/>
            <a:ext cx="409184" cy="3464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CD130E-0BA1-4458-AAA8-0D32705E62AC}"/>
              </a:ext>
            </a:extLst>
          </p:cNvPr>
          <p:cNvSpPr/>
          <p:nvPr/>
        </p:nvSpPr>
        <p:spPr>
          <a:xfrm>
            <a:off x="9077229" y="2672693"/>
            <a:ext cx="409184" cy="34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3D44C79-5F79-40F0-BB33-441823FEAC58}"/>
              </a:ext>
            </a:extLst>
          </p:cNvPr>
          <p:cNvCxnSpPr/>
          <p:nvPr/>
        </p:nvCxnSpPr>
        <p:spPr>
          <a:xfrm>
            <a:off x="5469955" y="2430827"/>
            <a:ext cx="240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6C74E18-8038-4B27-992D-3D03717C908C}"/>
              </a:ext>
            </a:extLst>
          </p:cNvPr>
          <p:cNvSpPr txBox="1"/>
          <p:nvPr/>
        </p:nvSpPr>
        <p:spPr>
          <a:xfrm>
            <a:off x="6569515" y="21139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3536EE-EB4A-4E7D-9EA5-61D01E73B2F2}"/>
              </a:ext>
            </a:extLst>
          </p:cNvPr>
          <p:cNvSpPr txBox="1"/>
          <p:nvPr/>
        </p:nvSpPr>
        <p:spPr>
          <a:xfrm>
            <a:off x="2831455" y="15620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</a:t>
            </a:r>
          </a:p>
        </p:txBody>
      </p:sp>
    </p:spTree>
    <p:extLst>
      <p:ext uri="{BB962C8B-B14F-4D97-AF65-F5344CB8AC3E}">
        <p14:creationId xmlns:p14="http://schemas.microsoft.com/office/powerpoint/2010/main" val="973863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21F3DD0E-3699-4DA3-9DC6-0116E0630A1C}"/>
              </a:ext>
            </a:extLst>
          </p:cNvPr>
          <p:cNvSpPr/>
          <p:nvPr/>
        </p:nvSpPr>
        <p:spPr>
          <a:xfrm>
            <a:off x="2663688" y="1783364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F254702-C51F-4EF8-BCF7-6DFB7103CCF1}"/>
              </a:ext>
            </a:extLst>
          </p:cNvPr>
          <p:cNvSpPr/>
          <p:nvPr/>
        </p:nvSpPr>
        <p:spPr>
          <a:xfrm>
            <a:off x="3248677" y="1783364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693441E-91D9-4475-BE00-184F0F9FCCCF}"/>
              </a:ext>
            </a:extLst>
          </p:cNvPr>
          <p:cNvSpPr/>
          <p:nvPr/>
        </p:nvSpPr>
        <p:spPr>
          <a:xfrm>
            <a:off x="3833666" y="1783364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7ED536A-4F47-4EED-8531-43389C32AB9B}"/>
              </a:ext>
            </a:extLst>
          </p:cNvPr>
          <p:cNvSpPr/>
          <p:nvPr/>
        </p:nvSpPr>
        <p:spPr>
          <a:xfrm>
            <a:off x="4418655" y="1783364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49C1076-E94B-473D-91EC-22A31650DC86}"/>
              </a:ext>
            </a:extLst>
          </p:cNvPr>
          <p:cNvSpPr/>
          <p:nvPr/>
        </p:nvSpPr>
        <p:spPr>
          <a:xfrm>
            <a:off x="2663688" y="2312505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6609993-69D0-4E32-B793-2A5913312906}"/>
              </a:ext>
            </a:extLst>
          </p:cNvPr>
          <p:cNvSpPr/>
          <p:nvPr/>
        </p:nvSpPr>
        <p:spPr>
          <a:xfrm>
            <a:off x="2663688" y="2841646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F2B164-7307-4217-A8AE-0C8F3785671A}"/>
              </a:ext>
            </a:extLst>
          </p:cNvPr>
          <p:cNvSpPr/>
          <p:nvPr/>
        </p:nvSpPr>
        <p:spPr>
          <a:xfrm>
            <a:off x="2663688" y="3370787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C90E45-993C-43A4-9306-CB3550984D81}"/>
              </a:ext>
            </a:extLst>
          </p:cNvPr>
          <p:cNvCxnSpPr/>
          <p:nvPr/>
        </p:nvCxnSpPr>
        <p:spPr>
          <a:xfrm>
            <a:off x="2374032" y="1913993"/>
            <a:ext cx="0" cy="1556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46FBB7B-F8AA-486F-A1BE-DC1ACDC7AE92}"/>
              </a:ext>
            </a:extLst>
          </p:cNvPr>
          <p:cNvCxnSpPr/>
          <p:nvPr/>
        </p:nvCxnSpPr>
        <p:spPr>
          <a:xfrm>
            <a:off x="2817034" y="1527786"/>
            <a:ext cx="1533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67B4C4E-63C5-4552-8E57-B6E2BC3D2F66}"/>
              </a:ext>
            </a:extLst>
          </p:cNvPr>
          <p:cNvSpPr txBox="1"/>
          <p:nvPr/>
        </p:nvSpPr>
        <p:spPr>
          <a:xfrm>
            <a:off x="3387826" y="11555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8DD7EC-EE3C-429F-AD87-6A309A34030F}"/>
              </a:ext>
            </a:extLst>
          </p:cNvPr>
          <p:cNvSpPr txBox="1"/>
          <p:nvPr/>
        </p:nvSpPr>
        <p:spPr>
          <a:xfrm>
            <a:off x="1946729" y="2368918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</a:t>
            </a:r>
            <a:endParaRPr lang="en-US" altLang="zh-CN" dirty="0"/>
          </a:p>
          <a:p>
            <a:r>
              <a:rPr lang="zh-CN" altLang="en-US" dirty="0"/>
              <a:t>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0103C34-2B26-42B1-AD7D-CC739753F3D7}"/>
              </a:ext>
            </a:extLst>
          </p:cNvPr>
          <p:cNvSpPr/>
          <p:nvPr/>
        </p:nvSpPr>
        <p:spPr>
          <a:xfrm>
            <a:off x="3248677" y="2312505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90F9EBF-58C8-4E9F-9BB7-CAFD3AE4CE7F}"/>
              </a:ext>
            </a:extLst>
          </p:cNvPr>
          <p:cNvSpPr/>
          <p:nvPr/>
        </p:nvSpPr>
        <p:spPr>
          <a:xfrm>
            <a:off x="3833666" y="2312505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463D74F-4994-46E2-B3C7-A608507387B7}"/>
              </a:ext>
            </a:extLst>
          </p:cNvPr>
          <p:cNvSpPr/>
          <p:nvPr/>
        </p:nvSpPr>
        <p:spPr>
          <a:xfrm>
            <a:off x="4418655" y="2312505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603076B-F74F-49EA-92E3-D7DD6506ED29}"/>
              </a:ext>
            </a:extLst>
          </p:cNvPr>
          <p:cNvSpPr/>
          <p:nvPr/>
        </p:nvSpPr>
        <p:spPr>
          <a:xfrm>
            <a:off x="3248677" y="2841646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7763FB0-B920-4DC4-993D-5E1F82F50187}"/>
              </a:ext>
            </a:extLst>
          </p:cNvPr>
          <p:cNvSpPr/>
          <p:nvPr/>
        </p:nvSpPr>
        <p:spPr>
          <a:xfrm>
            <a:off x="3833666" y="2841646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39A5D4F-DE36-45D1-8F7C-4484B62AD166}"/>
              </a:ext>
            </a:extLst>
          </p:cNvPr>
          <p:cNvSpPr/>
          <p:nvPr/>
        </p:nvSpPr>
        <p:spPr>
          <a:xfrm>
            <a:off x="4418655" y="2841646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01FB0ED-7AB0-4A9E-B106-21DAA5F22DFE}"/>
              </a:ext>
            </a:extLst>
          </p:cNvPr>
          <p:cNvSpPr/>
          <p:nvPr/>
        </p:nvSpPr>
        <p:spPr>
          <a:xfrm>
            <a:off x="3248677" y="3370787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FCC7688-9A9C-4589-9B82-4100866CD258}"/>
              </a:ext>
            </a:extLst>
          </p:cNvPr>
          <p:cNvSpPr/>
          <p:nvPr/>
        </p:nvSpPr>
        <p:spPr>
          <a:xfrm>
            <a:off x="3833666" y="3370787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FF68720-84E6-4420-9332-3D7FF6676257}"/>
              </a:ext>
            </a:extLst>
          </p:cNvPr>
          <p:cNvSpPr/>
          <p:nvPr/>
        </p:nvSpPr>
        <p:spPr>
          <a:xfrm>
            <a:off x="4418655" y="3370787"/>
            <a:ext cx="357809" cy="36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F781749-DCFF-4E7C-99CB-53423975BCB5}"/>
              </a:ext>
            </a:extLst>
          </p:cNvPr>
          <p:cNvCxnSpPr/>
          <p:nvPr/>
        </p:nvCxnSpPr>
        <p:spPr>
          <a:xfrm>
            <a:off x="2817034" y="1913993"/>
            <a:ext cx="2141172" cy="194239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8EFDF5A-DE5E-4C1C-A7D7-1E56174FEC40}"/>
              </a:ext>
            </a:extLst>
          </p:cNvPr>
          <p:cNvCxnSpPr>
            <a:cxnSpLocks/>
          </p:cNvCxnSpPr>
          <p:nvPr/>
        </p:nvCxnSpPr>
        <p:spPr>
          <a:xfrm>
            <a:off x="3464498" y="1959429"/>
            <a:ext cx="1533465" cy="143407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30E9DAC-9FBF-4C12-94BC-91E23F2787FC}"/>
              </a:ext>
            </a:extLst>
          </p:cNvPr>
          <p:cNvCxnSpPr/>
          <p:nvPr/>
        </p:nvCxnSpPr>
        <p:spPr>
          <a:xfrm>
            <a:off x="4034157" y="1959429"/>
            <a:ext cx="1031960" cy="94847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15A5F689-C19B-487B-B6FD-CA9ADD1A9618}"/>
              </a:ext>
            </a:extLst>
          </p:cNvPr>
          <p:cNvCxnSpPr/>
          <p:nvPr/>
        </p:nvCxnSpPr>
        <p:spPr>
          <a:xfrm>
            <a:off x="4600398" y="1959429"/>
            <a:ext cx="533873" cy="47707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3F8BC44-AFCF-4291-A3ED-3443ED056478}"/>
              </a:ext>
            </a:extLst>
          </p:cNvPr>
          <p:cNvSpPr txBox="1"/>
          <p:nvPr/>
        </p:nvSpPr>
        <p:spPr>
          <a:xfrm>
            <a:off x="5855568" y="1445588"/>
            <a:ext cx="2383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通过协方差矩阵，</a:t>
            </a:r>
            <a:endParaRPr lang="en-US" altLang="zh-CN" dirty="0"/>
          </a:p>
          <a:p>
            <a:r>
              <a:rPr lang="zh-CN" altLang="en-US" dirty="0"/>
              <a:t>特征维度从</a:t>
            </a:r>
            <a:r>
              <a:rPr lang="en-US" altLang="zh-CN" dirty="0"/>
              <a:t>4</a:t>
            </a:r>
            <a:r>
              <a:rPr lang="zh-CN" altLang="en-US" dirty="0"/>
              <a:t>维扩充至</a:t>
            </a:r>
            <a:endParaRPr lang="en-US" altLang="zh-CN" dirty="0"/>
          </a:p>
          <a:p>
            <a:r>
              <a:rPr lang="en-US" altLang="zh-CN" dirty="0"/>
              <a:t>1+2+3+4=10</a:t>
            </a:r>
            <a:r>
              <a:rPr lang="zh-CN" altLang="en-US" dirty="0"/>
              <a:t>维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0C1A194-AC81-466E-BD49-62AFED1B94B9}"/>
              </a:ext>
            </a:extLst>
          </p:cNvPr>
          <p:cNvCxnSpPr>
            <a:cxnSpLocks/>
          </p:cNvCxnSpPr>
          <p:nvPr/>
        </p:nvCxnSpPr>
        <p:spPr>
          <a:xfrm flipV="1">
            <a:off x="5066117" y="2295231"/>
            <a:ext cx="1749287" cy="1498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D1876D5-3DAC-4FA3-958A-87BE79DF2CAB}"/>
              </a:ext>
            </a:extLst>
          </p:cNvPr>
          <p:cNvCxnSpPr>
            <a:cxnSpLocks/>
          </p:cNvCxnSpPr>
          <p:nvPr/>
        </p:nvCxnSpPr>
        <p:spPr>
          <a:xfrm flipV="1">
            <a:off x="5066117" y="2312505"/>
            <a:ext cx="1482350" cy="105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2378B19-780C-443E-BBA9-BE1E2697A902}"/>
              </a:ext>
            </a:extLst>
          </p:cNvPr>
          <p:cNvCxnSpPr/>
          <p:nvPr/>
        </p:nvCxnSpPr>
        <p:spPr>
          <a:xfrm flipV="1">
            <a:off x="5131431" y="2295231"/>
            <a:ext cx="1081944" cy="61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934F765-70C8-486D-9FF7-3C0535F1C2DA}"/>
              </a:ext>
            </a:extLst>
          </p:cNvPr>
          <p:cNvCxnSpPr/>
          <p:nvPr/>
        </p:nvCxnSpPr>
        <p:spPr>
          <a:xfrm flipV="1">
            <a:off x="5219463" y="2237724"/>
            <a:ext cx="726977" cy="19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41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72E28556-02A1-4C69-8439-99E169504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" t="2369" r="920" b="23236"/>
          <a:stretch/>
        </p:blipFill>
        <p:spPr>
          <a:xfrm>
            <a:off x="1" y="1"/>
            <a:ext cx="12192000" cy="6099954"/>
          </a:xfrm>
          <a:custGeom>
            <a:avLst/>
            <a:gdLst>
              <a:gd name="connsiteX0" fmla="*/ 1 w 12192000"/>
              <a:gd name="connsiteY0" fmla="*/ 0 h 6099954"/>
              <a:gd name="connsiteX1" fmla="*/ 12192000 w 12192000"/>
              <a:gd name="connsiteY1" fmla="*/ 0 h 6099954"/>
              <a:gd name="connsiteX2" fmla="*/ 12192000 w 12192000"/>
              <a:gd name="connsiteY2" fmla="*/ 4229100 h 6099954"/>
              <a:gd name="connsiteX3" fmla="*/ 4523868 w 12192000"/>
              <a:gd name="connsiteY3" fmla="*/ 4229100 h 6099954"/>
              <a:gd name="connsiteX4" fmla="*/ 2653013 w 12192000"/>
              <a:gd name="connsiteY4" fmla="*/ 6099954 h 6099954"/>
              <a:gd name="connsiteX5" fmla="*/ 782158 w 12192000"/>
              <a:gd name="connsiteY5" fmla="*/ 4229100 h 6099954"/>
              <a:gd name="connsiteX6" fmla="*/ 1 w 12192000"/>
              <a:gd name="connsiteY6" fmla="*/ 4229100 h 6099954"/>
              <a:gd name="connsiteX7" fmla="*/ 1 w 12192000"/>
              <a:gd name="connsiteY7" fmla="*/ 3446942 h 6099954"/>
              <a:gd name="connsiteX8" fmla="*/ 0 w 12192000"/>
              <a:gd name="connsiteY8" fmla="*/ 3446941 h 6099954"/>
              <a:gd name="connsiteX9" fmla="*/ 0 w 12192000"/>
              <a:gd name="connsiteY9" fmla="*/ 3437216 h 6099954"/>
              <a:gd name="connsiteX10" fmla="*/ 1 w 12192000"/>
              <a:gd name="connsiteY10" fmla="*/ 3437216 h 609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99954">
                <a:moveTo>
                  <a:pt x="1" y="0"/>
                </a:moveTo>
                <a:lnTo>
                  <a:pt x="12192000" y="0"/>
                </a:lnTo>
                <a:lnTo>
                  <a:pt x="12192000" y="4229100"/>
                </a:lnTo>
                <a:lnTo>
                  <a:pt x="4523868" y="4229100"/>
                </a:lnTo>
                <a:lnTo>
                  <a:pt x="2653013" y="6099954"/>
                </a:lnTo>
                <a:lnTo>
                  <a:pt x="782158" y="4229100"/>
                </a:lnTo>
                <a:lnTo>
                  <a:pt x="1" y="4229100"/>
                </a:lnTo>
                <a:lnTo>
                  <a:pt x="1" y="3446942"/>
                </a:lnTo>
                <a:lnTo>
                  <a:pt x="0" y="3446941"/>
                </a:lnTo>
                <a:lnTo>
                  <a:pt x="0" y="3437216"/>
                </a:lnTo>
                <a:lnTo>
                  <a:pt x="1" y="3437216"/>
                </a:lnTo>
                <a:close/>
              </a:path>
            </a:pathLst>
          </a:cu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6E2CD642-5D0F-41A4-B09C-FDDCEB39E384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209E89">
                  <a:alpha val="0"/>
                </a:srgbClr>
              </a:gs>
              <a:gs pos="32000">
                <a:srgbClr val="029198">
                  <a:alpha val="0"/>
                </a:srgbClr>
              </a:gs>
              <a:gs pos="100000">
                <a:srgbClr val="92D050">
                  <a:alpha val="6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58A6090-CCEE-424F-A1A5-AC8F9CD2EE44}"/>
              </a:ext>
            </a:extLst>
          </p:cNvPr>
          <p:cNvCxnSpPr>
            <a:cxnSpLocks/>
          </p:cNvCxnSpPr>
          <p:nvPr/>
        </p:nvCxnSpPr>
        <p:spPr>
          <a:xfrm flipH="1">
            <a:off x="2651686" y="5391592"/>
            <a:ext cx="9593654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6601EE6-6741-4EBA-90D7-03D01A8AB12F}"/>
              </a:ext>
            </a:extLst>
          </p:cNvPr>
          <p:cNvSpPr/>
          <p:nvPr/>
        </p:nvSpPr>
        <p:spPr>
          <a:xfrm rot="18900000">
            <a:off x="1672882" y="2461952"/>
            <a:ext cx="1960260" cy="1960260"/>
          </a:xfrm>
          <a:prstGeom prst="rect">
            <a:avLst/>
          </a:prstGeom>
          <a:gradFill>
            <a:gsLst>
              <a:gs pos="0">
                <a:srgbClr val="7AB216"/>
              </a:gs>
              <a:gs pos="62000">
                <a:srgbClr val="029198"/>
              </a:gs>
            </a:gsLst>
            <a:lin ang="2700000" scaled="1"/>
          </a:gra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9D72DA-1B03-4349-8A46-9BD2E228E83C}"/>
              </a:ext>
            </a:extLst>
          </p:cNvPr>
          <p:cNvSpPr/>
          <p:nvPr/>
        </p:nvSpPr>
        <p:spPr>
          <a:xfrm rot="2700000">
            <a:off x="1275722" y="2064791"/>
            <a:ext cx="2754578" cy="2754578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rgbClr val="7AB216"/>
                </a:gs>
                <a:gs pos="10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BE5AB5-7550-4F7B-B1E7-DFB90D5C9858}"/>
              </a:ext>
            </a:extLst>
          </p:cNvPr>
          <p:cNvSpPr txBox="1"/>
          <p:nvPr/>
        </p:nvSpPr>
        <p:spPr>
          <a:xfrm>
            <a:off x="1520101" y="3118917"/>
            <a:ext cx="226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</a:p>
        </p:txBody>
      </p:sp>
    </p:spTree>
    <p:extLst>
      <p:ext uri="{BB962C8B-B14F-4D97-AF65-F5344CB8AC3E}">
        <p14:creationId xmlns:p14="http://schemas.microsoft.com/office/powerpoint/2010/main" val="1368915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42F56F5-81EB-47A0-9125-9143DD4E5C2B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F32C5F-B63F-4968-9F0F-60DE76F3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024" y="1573186"/>
            <a:ext cx="5870376" cy="292768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837582-BE08-4C98-8FA4-C03B66AA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43" y="1573181"/>
            <a:ext cx="5870376" cy="28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87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365B1A97-FE8E-44D5-901B-D75AD201C353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A972DA-D279-47FD-8838-A2C0667E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0" y="1620706"/>
            <a:ext cx="9033536" cy="396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3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365B1A97-FE8E-44D5-901B-D75AD201C353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4F51C7-AD94-4507-B6C8-D7610335D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54" y="1362616"/>
            <a:ext cx="8937072" cy="47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8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365B1A97-FE8E-44D5-901B-D75AD201C353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772532-62AE-4B43-867F-461C90D8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35" y="1337212"/>
            <a:ext cx="8690691" cy="48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2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365B1A97-FE8E-44D5-901B-D75AD201C353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C2222F-865A-4456-80F6-02ED8A5D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00" y="1437617"/>
            <a:ext cx="8536844" cy="484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29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365B1A97-FE8E-44D5-901B-D75AD201C353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833448-981B-4660-BE6F-0BBC7B11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6" y="1600843"/>
            <a:ext cx="8952383" cy="45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07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365B1A97-FE8E-44D5-901B-D75AD201C353}"/>
              </a:ext>
            </a:extLst>
          </p:cNvPr>
          <p:cNvSpPr txBox="1"/>
          <p:nvPr/>
        </p:nvSpPr>
        <p:spPr>
          <a:xfrm>
            <a:off x="489784" y="274320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zh-CN" altLang="en-US" sz="3200" dirty="0">
              <a:solidFill>
                <a:srgbClr val="626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A82B47-ABB8-4EDC-A76F-DD7345BA17CB}"/>
              </a:ext>
            </a:extLst>
          </p:cNvPr>
          <p:cNvSpPr txBox="1"/>
          <p:nvPr/>
        </p:nvSpPr>
        <p:spPr>
          <a:xfrm>
            <a:off x="772160" y="2659559"/>
            <a:ext cx="10044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音乐文件的长度不同，该怎么解决呢？</a:t>
            </a:r>
          </a:p>
        </p:txBody>
      </p:sp>
    </p:spTree>
    <p:extLst>
      <p:ext uri="{BB962C8B-B14F-4D97-AF65-F5344CB8AC3E}">
        <p14:creationId xmlns:p14="http://schemas.microsoft.com/office/powerpoint/2010/main" val="2584736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FABA474D-2701-479D-B0F8-8B9469A17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 t="2369" r="920" b="23236"/>
          <a:stretch/>
        </p:blipFill>
        <p:spPr>
          <a:xfrm>
            <a:off x="1" y="1"/>
            <a:ext cx="12192000" cy="6099954"/>
          </a:xfrm>
          <a:custGeom>
            <a:avLst/>
            <a:gdLst>
              <a:gd name="connsiteX0" fmla="*/ 1 w 12192000"/>
              <a:gd name="connsiteY0" fmla="*/ 0 h 6099954"/>
              <a:gd name="connsiteX1" fmla="*/ 12192000 w 12192000"/>
              <a:gd name="connsiteY1" fmla="*/ 0 h 6099954"/>
              <a:gd name="connsiteX2" fmla="*/ 12192000 w 12192000"/>
              <a:gd name="connsiteY2" fmla="*/ 4229100 h 6099954"/>
              <a:gd name="connsiteX3" fmla="*/ 4523868 w 12192000"/>
              <a:gd name="connsiteY3" fmla="*/ 4229100 h 6099954"/>
              <a:gd name="connsiteX4" fmla="*/ 2653013 w 12192000"/>
              <a:gd name="connsiteY4" fmla="*/ 6099954 h 6099954"/>
              <a:gd name="connsiteX5" fmla="*/ 782158 w 12192000"/>
              <a:gd name="connsiteY5" fmla="*/ 4229100 h 6099954"/>
              <a:gd name="connsiteX6" fmla="*/ 1 w 12192000"/>
              <a:gd name="connsiteY6" fmla="*/ 4229100 h 6099954"/>
              <a:gd name="connsiteX7" fmla="*/ 1 w 12192000"/>
              <a:gd name="connsiteY7" fmla="*/ 3446942 h 6099954"/>
              <a:gd name="connsiteX8" fmla="*/ 0 w 12192000"/>
              <a:gd name="connsiteY8" fmla="*/ 3446941 h 6099954"/>
              <a:gd name="connsiteX9" fmla="*/ 0 w 12192000"/>
              <a:gd name="connsiteY9" fmla="*/ 3437216 h 6099954"/>
              <a:gd name="connsiteX10" fmla="*/ 1 w 12192000"/>
              <a:gd name="connsiteY10" fmla="*/ 3437216 h 609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99954">
                <a:moveTo>
                  <a:pt x="1" y="0"/>
                </a:moveTo>
                <a:lnTo>
                  <a:pt x="12192000" y="0"/>
                </a:lnTo>
                <a:lnTo>
                  <a:pt x="12192000" y="4229100"/>
                </a:lnTo>
                <a:lnTo>
                  <a:pt x="4523868" y="4229100"/>
                </a:lnTo>
                <a:lnTo>
                  <a:pt x="2653013" y="6099954"/>
                </a:lnTo>
                <a:lnTo>
                  <a:pt x="782158" y="4229100"/>
                </a:lnTo>
                <a:lnTo>
                  <a:pt x="1" y="4229100"/>
                </a:lnTo>
                <a:lnTo>
                  <a:pt x="1" y="3446942"/>
                </a:lnTo>
                <a:lnTo>
                  <a:pt x="0" y="3446941"/>
                </a:lnTo>
                <a:lnTo>
                  <a:pt x="0" y="3437216"/>
                </a:lnTo>
                <a:lnTo>
                  <a:pt x="1" y="3437216"/>
                </a:lnTo>
                <a:close/>
              </a:path>
            </a:pathLst>
          </a:cu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6294BDA-06BB-401D-94E3-318E9B4A06A8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209E89">
                  <a:alpha val="0"/>
                </a:srgbClr>
              </a:gs>
              <a:gs pos="32000">
                <a:srgbClr val="029198">
                  <a:alpha val="0"/>
                </a:srgbClr>
              </a:gs>
              <a:gs pos="100000">
                <a:srgbClr val="92D050">
                  <a:alpha val="6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5622C32-3ECB-49FC-88C0-E7CED2B2CC54}"/>
              </a:ext>
            </a:extLst>
          </p:cNvPr>
          <p:cNvCxnSpPr>
            <a:cxnSpLocks/>
          </p:cNvCxnSpPr>
          <p:nvPr/>
        </p:nvCxnSpPr>
        <p:spPr>
          <a:xfrm flipH="1">
            <a:off x="2651686" y="5391592"/>
            <a:ext cx="9593654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A460E56-53A2-43DB-8BA0-02D38539F682}"/>
              </a:ext>
            </a:extLst>
          </p:cNvPr>
          <p:cNvSpPr/>
          <p:nvPr/>
        </p:nvSpPr>
        <p:spPr>
          <a:xfrm rot="18900000">
            <a:off x="1672882" y="2461952"/>
            <a:ext cx="1960260" cy="1960260"/>
          </a:xfrm>
          <a:prstGeom prst="rect">
            <a:avLst/>
          </a:prstGeom>
          <a:gradFill>
            <a:gsLst>
              <a:gs pos="0">
                <a:srgbClr val="7AB216"/>
              </a:gs>
              <a:gs pos="62000">
                <a:srgbClr val="029198"/>
              </a:gs>
            </a:gsLst>
            <a:lin ang="2700000" scaled="1"/>
          </a:gra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8BEDF85-BEB1-4C1F-9225-50BE243F757C}"/>
              </a:ext>
            </a:extLst>
          </p:cNvPr>
          <p:cNvSpPr/>
          <p:nvPr/>
        </p:nvSpPr>
        <p:spPr>
          <a:xfrm rot="2700000">
            <a:off x="1275722" y="2064791"/>
            <a:ext cx="2754578" cy="2754578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rgbClr val="7AB216"/>
                </a:gs>
                <a:gs pos="10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5006D97-75F5-49BE-BFFD-C3CE3FC64027}"/>
              </a:ext>
            </a:extLst>
          </p:cNvPr>
          <p:cNvSpPr txBox="1"/>
          <p:nvPr/>
        </p:nvSpPr>
        <p:spPr>
          <a:xfrm>
            <a:off x="1520101" y="3118917"/>
            <a:ext cx="226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2185445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B9C3AA0D-0AED-44DD-AC4E-B6A0554B0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54525" r="1071" b="16908"/>
          <a:stretch/>
        </p:blipFill>
        <p:spPr>
          <a:xfrm>
            <a:off x="0" y="2254249"/>
            <a:ext cx="12192000" cy="2349503"/>
          </a:xfrm>
          <a:custGeom>
            <a:avLst/>
            <a:gdLst>
              <a:gd name="connsiteX0" fmla="*/ 0 w 12192000"/>
              <a:gd name="connsiteY0" fmla="*/ 0 h 2349503"/>
              <a:gd name="connsiteX1" fmla="*/ 12192000 w 12192000"/>
              <a:gd name="connsiteY1" fmla="*/ 0 h 2349503"/>
              <a:gd name="connsiteX2" fmla="*/ 12192000 w 12192000"/>
              <a:gd name="connsiteY2" fmla="*/ 2349503 h 2349503"/>
              <a:gd name="connsiteX3" fmla="*/ 0 w 12192000"/>
              <a:gd name="connsiteY3" fmla="*/ 2349503 h 234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49503">
                <a:moveTo>
                  <a:pt x="0" y="0"/>
                </a:moveTo>
                <a:lnTo>
                  <a:pt x="12192000" y="0"/>
                </a:lnTo>
                <a:lnTo>
                  <a:pt x="12192000" y="2349503"/>
                </a:lnTo>
                <a:lnTo>
                  <a:pt x="0" y="2349503"/>
                </a:lnTo>
                <a:close/>
              </a:path>
            </a:pathLst>
          </a:cu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3BFABA15-E506-4D95-B802-AB0752424AD5}"/>
              </a:ext>
            </a:extLst>
          </p:cNvPr>
          <p:cNvSpPr/>
          <p:nvPr/>
        </p:nvSpPr>
        <p:spPr>
          <a:xfrm rot="10800000">
            <a:off x="0" y="2247495"/>
            <a:ext cx="12192000" cy="2363295"/>
          </a:xfrm>
          <a:prstGeom prst="rect">
            <a:avLst/>
          </a:prstGeom>
          <a:gradFill>
            <a:gsLst>
              <a:gs pos="90000">
                <a:srgbClr val="029198">
                  <a:alpha val="0"/>
                </a:srgbClr>
              </a:gs>
              <a:gs pos="10000">
                <a:srgbClr val="209E89">
                  <a:alpha val="0"/>
                </a:srgbClr>
              </a:gs>
              <a:gs pos="100000">
                <a:srgbClr val="92D050">
                  <a:alpha val="53000"/>
                </a:srgbClr>
              </a:gs>
              <a:gs pos="29000">
                <a:srgbClr val="029198">
                  <a:alpha val="0"/>
                </a:srgbClr>
              </a:gs>
              <a:gs pos="0">
                <a:srgbClr val="92D050">
                  <a:alpha val="5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DEB165D-E107-49A8-B113-52933985FCCD}"/>
              </a:ext>
            </a:extLst>
          </p:cNvPr>
          <p:cNvSpPr/>
          <p:nvPr/>
        </p:nvSpPr>
        <p:spPr>
          <a:xfrm rot="18900000">
            <a:off x="3904822" y="1104670"/>
            <a:ext cx="4382356" cy="43823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90E9598-B86E-4D99-8075-763CAB169B1E}"/>
              </a:ext>
            </a:extLst>
          </p:cNvPr>
          <p:cNvSpPr/>
          <p:nvPr/>
        </p:nvSpPr>
        <p:spPr>
          <a:xfrm rot="2700000">
            <a:off x="3661229" y="994229"/>
            <a:ext cx="4869542" cy="4869542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rgbClr val="7AB216"/>
                </a:gs>
                <a:gs pos="10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1A8C84A-69E1-4A21-AFAD-4C95654663F9}"/>
              </a:ext>
            </a:extLst>
          </p:cNvPr>
          <p:cNvGrpSpPr/>
          <p:nvPr/>
        </p:nvGrpSpPr>
        <p:grpSpPr>
          <a:xfrm>
            <a:off x="4665356" y="2880352"/>
            <a:ext cx="2861289" cy="1097305"/>
            <a:chOff x="4047222" y="2186956"/>
            <a:chExt cx="7263263" cy="109730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2EC21BA-2F3D-4D4F-B912-FA4772C9ED78}"/>
                </a:ext>
              </a:extLst>
            </p:cNvPr>
            <p:cNvSpPr/>
            <p:nvPr/>
          </p:nvSpPr>
          <p:spPr>
            <a:xfrm>
              <a:off x="4747763" y="2884151"/>
              <a:ext cx="58621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 YOU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E9DC8F-04C3-4933-B78C-A24C90842CE3}"/>
                </a:ext>
              </a:extLst>
            </p:cNvPr>
            <p:cNvSpPr txBox="1"/>
            <p:nvPr/>
          </p:nvSpPr>
          <p:spPr>
            <a:xfrm>
              <a:off x="4047222" y="2186956"/>
              <a:ext cx="72632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谢谢聆听</a:t>
              </a: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E53BED7-D5E2-4F76-B026-433FB4C79F57}"/>
              </a:ext>
            </a:extLst>
          </p:cNvPr>
          <p:cNvCxnSpPr>
            <a:cxnSpLocks/>
          </p:cNvCxnSpPr>
          <p:nvPr/>
        </p:nvCxnSpPr>
        <p:spPr>
          <a:xfrm flipH="1">
            <a:off x="9539287" y="3429000"/>
            <a:ext cx="2676526" cy="0"/>
          </a:xfrm>
          <a:prstGeom prst="line">
            <a:avLst/>
          </a:prstGeom>
          <a:noFill/>
          <a:ln w="12700">
            <a:gradFill flip="none" rotWithShape="1">
              <a:gsLst>
                <a:gs pos="46000">
                  <a:srgbClr val="7AB216">
                    <a:alpha val="0"/>
                  </a:srgbClr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67DA49B-E12B-491E-8593-6CE95BEEC1DF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2652713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7AB216"/>
                </a:gs>
                <a:gs pos="70000">
                  <a:srgbClr val="029198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7595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1ADD4CB-28F6-41CF-B907-1C3031024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05" y="1381133"/>
            <a:ext cx="2421442" cy="32006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0E6285-C954-4D9B-87E4-802EB0B2F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69" y="293832"/>
            <a:ext cx="2834213" cy="28342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7B8345-32EA-4C45-A63C-6D329A174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5" t="11953" r="13748" b="27805"/>
          <a:stretch/>
        </p:blipFill>
        <p:spPr>
          <a:xfrm>
            <a:off x="6202017" y="1226936"/>
            <a:ext cx="2144508" cy="1445479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2E608B26-5AA6-4F9F-B045-B4C5843549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2574" r="3280" b="4937"/>
          <a:stretch/>
        </p:blipFill>
        <p:spPr>
          <a:xfrm>
            <a:off x="7130322" y="3017239"/>
            <a:ext cx="2834213" cy="18017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79181E-8222-40E5-8854-827A26C7A6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8" r="8046" b="5365"/>
          <a:stretch/>
        </p:blipFill>
        <p:spPr>
          <a:xfrm>
            <a:off x="3370171" y="3535161"/>
            <a:ext cx="2328211" cy="209333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D39205A-F360-465B-B586-A76B0E570F60}"/>
              </a:ext>
            </a:extLst>
          </p:cNvPr>
          <p:cNvSpPr/>
          <p:nvPr/>
        </p:nvSpPr>
        <p:spPr>
          <a:xfrm>
            <a:off x="2067903" y="3756702"/>
            <a:ext cx="913836" cy="423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留声机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DD30691-44AC-4103-A94F-A42B3E1AD5A6}"/>
              </a:ext>
            </a:extLst>
          </p:cNvPr>
          <p:cNvSpPr/>
          <p:nvPr/>
        </p:nvSpPr>
        <p:spPr>
          <a:xfrm>
            <a:off x="4021152" y="2497392"/>
            <a:ext cx="1027926" cy="423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录音机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A058DE-1851-4584-95E6-14010A8CF488}"/>
              </a:ext>
            </a:extLst>
          </p:cNvPr>
          <p:cNvSpPr/>
          <p:nvPr/>
        </p:nvSpPr>
        <p:spPr>
          <a:xfrm>
            <a:off x="4021152" y="5658347"/>
            <a:ext cx="1027926" cy="423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CD</a:t>
            </a:r>
            <a:r>
              <a:rPr lang="zh-CN" altLang="en-US" dirty="0"/>
              <a:t>机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8B37E2-1C45-4513-BE6F-77BDD4A8CBFE}"/>
              </a:ext>
            </a:extLst>
          </p:cNvPr>
          <p:cNvSpPr/>
          <p:nvPr/>
        </p:nvSpPr>
        <p:spPr>
          <a:xfrm>
            <a:off x="8178548" y="4781514"/>
            <a:ext cx="1027926" cy="423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手机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68C37E4-66D4-4D40-96CC-CDF2C73B3A17}"/>
              </a:ext>
            </a:extLst>
          </p:cNvPr>
          <p:cNvSpPr/>
          <p:nvPr/>
        </p:nvSpPr>
        <p:spPr>
          <a:xfrm>
            <a:off x="7374541" y="2453153"/>
            <a:ext cx="1027926" cy="423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146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B0FADA8-432E-4B20-8B3C-634B70D8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10" y="1736865"/>
            <a:ext cx="2569670" cy="30836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31E6FA-56F6-426B-A2D3-C81BB3DEB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2" t="-1" r="4891" b="1686"/>
          <a:stretch/>
        </p:blipFill>
        <p:spPr>
          <a:xfrm>
            <a:off x="3302343" y="1736865"/>
            <a:ext cx="1896955" cy="26475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07C4519-E9C9-4636-8881-F21D26639E58}"/>
              </a:ext>
            </a:extLst>
          </p:cNvPr>
          <p:cNvSpPr txBox="1"/>
          <p:nvPr/>
        </p:nvSpPr>
        <p:spPr>
          <a:xfrm>
            <a:off x="282907" y="134613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C558A5C-280E-4609-B84F-449D55E99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599" y="1736865"/>
            <a:ext cx="4932764" cy="24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6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5D950D-A89B-47BD-94ED-9263D66E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4" y="1046781"/>
            <a:ext cx="2200830" cy="15317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EE2437-FB40-418A-8643-803C4901E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99" y="2868264"/>
            <a:ext cx="2610981" cy="28224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7752D3-B938-4B33-AD82-8D1C8A172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423" y="1046781"/>
            <a:ext cx="2200831" cy="18159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AA33E0-FA64-48FB-A7B6-62622A5B9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66" y="3051753"/>
            <a:ext cx="5265056" cy="2638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44930D-6846-4F32-A628-E4D6A156A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694" y="1246941"/>
            <a:ext cx="2363343" cy="15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0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4AB08DF-F3B6-4C12-8031-C5EA3CA3E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787" y="1887568"/>
            <a:ext cx="6680824" cy="33486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DA7A95-DED4-42A6-A29F-3464AA6C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07" y="1887568"/>
            <a:ext cx="3411263" cy="270474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07C4519-E9C9-4636-8881-F21D26639E58}"/>
              </a:ext>
            </a:extLst>
          </p:cNvPr>
          <p:cNvSpPr txBox="1"/>
          <p:nvPr/>
        </p:nvSpPr>
        <p:spPr>
          <a:xfrm>
            <a:off x="282907" y="134613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</a:t>
            </a:r>
          </a:p>
        </p:txBody>
      </p:sp>
    </p:spTree>
    <p:extLst>
      <p:ext uri="{BB962C8B-B14F-4D97-AF65-F5344CB8AC3E}">
        <p14:creationId xmlns:p14="http://schemas.microsoft.com/office/powerpoint/2010/main" val="391314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466D558D-CC06-4248-A12B-EDCDB53A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7" y="2209095"/>
            <a:ext cx="4054899" cy="26981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B257DF6-CF53-4919-BBDC-374F5A59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64" y="2032197"/>
            <a:ext cx="2098846" cy="25852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07C4519-E9C9-4636-8881-F21D26639E58}"/>
              </a:ext>
            </a:extLst>
          </p:cNvPr>
          <p:cNvSpPr txBox="1"/>
          <p:nvPr/>
        </p:nvSpPr>
        <p:spPr>
          <a:xfrm>
            <a:off x="282907" y="134613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C114FE6-B61C-4828-98E0-DF8147BA0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22" r="33268"/>
          <a:stretch/>
        </p:blipFill>
        <p:spPr>
          <a:xfrm>
            <a:off x="7322477" y="2209095"/>
            <a:ext cx="3523102" cy="28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3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1DA9DA9-A706-4EEC-AB74-88253C3184E7}"/>
              </a:ext>
            </a:extLst>
          </p:cNvPr>
          <p:cNvCxnSpPr>
            <a:cxnSpLocks/>
          </p:cNvCxnSpPr>
          <p:nvPr/>
        </p:nvCxnSpPr>
        <p:spPr>
          <a:xfrm flipH="1">
            <a:off x="-66962" y="6858000"/>
            <a:ext cx="12258962" cy="0"/>
          </a:xfrm>
          <a:prstGeom prst="line">
            <a:avLst/>
          </a:prstGeom>
          <a:noFill/>
          <a:ln w="63500">
            <a:gradFill flip="none" rotWithShape="1">
              <a:gsLst>
                <a:gs pos="0">
                  <a:srgbClr val="7AB216"/>
                </a:gs>
                <a:gs pos="70000">
                  <a:srgbClr val="02919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07C4519-E9C9-4636-8881-F21D26639E58}"/>
              </a:ext>
            </a:extLst>
          </p:cNvPr>
          <p:cNvSpPr txBox="1"/>
          <p:nvPr/>
        </p:nvSpPr>
        <p:spPr>
          <a:xfrm>
            <a:off x="282907" y="134613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7AB216"/>
                    </a:gs>
                    <a:gs pos="53000">
                      <a:srgbClr val="109588"/>
                    </a:gs>
                    <a:gs pos="100000">
                      <a:srgbClr val="029198"/>
                    </a:gs>
                  </a:gsLst>
                  <a:lin ang="189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网易云音乐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1DFB15-9E53-4D94-9254-073F88A83038}"/>
              </a:ext>
            </a:extLst>
          </p:cNvPr>
          <p:cNvSpPr txBox="1"/>
          <p:nvPr/>
        </p:nvSpPr>
        <p:spPr>
          <a:xfrm>
            <a:off x="1069057" y="2588364"/>
            <a:ext cx="9417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/>
              <a:t>为什么他会这么成功？</a:t>
            </a:r>
          </a:p>
        </p:txBody>
      </p:sp>
    </p:spTree>
    <p:extLst>
      <p:ext uri="{BB962C8B-B14F-4D97-AF65-F5344CB8AC3E}">
        <p14:creationId xmlns:p14="http://schemas.microsoft.com/office/powerpoint/2010/main" val="2399437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宽屏</PresentationFormat>
  <Paragraphs>110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等线</vt:lpstr>
      <vt:lpstr>思源黑体 CN Light</vt:lpstr>
      <vt:lpstr>思源黑体 CN Regular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bei chen</cp:lastModifiedBy>
  <cp:revision>202</cp:revision>
  <dcterms:created xsi:type="dcterms:W3CDTF">2017-07-31T07:50:30Z</dcterms:created>
  <dcterms:modified xsi:type="dcterms:W3CDTF">2019-04-22T00:58:40Z</dcterms:modified>
</cp:coreProperties>
</file>